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 id="2147483671" r:id="rId2"/>
  </p:sldMasterIdLst>
  <p:notesMasterIdLst>
    <p:notesMasterId r:id="rId22"/>
  </p:notesMasterIdLst>
  <p:sldIdLst>
    <p:sldId id="256" r:id="rId3"/>
    <p:sldId id="257" r:id="rId4"/>
    <p:sldId id="258" r:id="rId5"/>
    <p:sldId id="260" r:id="rId6"/>
    <p:sldId id="261" r:id="rId7"/>
    <p:sldId id="262" r:id="rId8"/>
    <p:sldId id="259" r:id="rId9"/>
    <p:sldId id="263" r:id="rId10"/>
    <p:sldId id="264" r:id="rId11"/>
    <p:sldId id="265" r:id="rId12"/>
    <p:sldId id="266" r:id="rId13"/>
    <p:sldId id="268" r:id="rId14"/>
    <p:sldId id="269" r:id="rId15"/>
    <p:sldId id="270" r:id="rId16"/>
    <p:sldId id="271" r:id="rId17"/>
    <p:sldId id="272" r:id="rId18"/>
    <p:sldId id="273" r:id="rId19"/>
    <p:sldId id="274" r:id="rId20"/>
    <p:sldId id="275" r:id="rId21"/>
  </p:sldIdLst>
  <p:sldSz cx="9144000" cy="5143500" type="screen16x9"/>
  <p:notesSz cx="6858000" cy="9144000"/>
  <p:embeddedFontLst>
    <p:embeddedFont>
      <p:font typeface="Nunito" panose="020B0604020202020204" charset="0"/>
      <p:regular r:id="rId23"/>
      <p:bold r:id="rId24"/>
      <p:italic r:id="rId25"/>
      <p:boldItalic r:id="rId26"/>
    </p:embeddedFont>
    <p:embeddedFont>
      <p:font typeface="Roboto" panose="020B0604020202020204" charset="0"/>
      <p:regular r:id="rId27"/>
      <p:bold r:id="rId28"/>
      <p:italic r:id="rId29"/>
      <p:boldItalic r:id="rId30"/>
    </p:embeddedFont>
    <p:embeddedFont>
      <p:font typeface="Dosis" panose="020B0604020202020204" charset="0"/>
      <p:regular r:id="rId31"/>
      <p:bold r:id="rId3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1" d="100"/>
          <a:sy n="91" d="100"/>
        </p:scale>
        <p:origin x="786" y="14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font" Target="fonts/font4.fntdata"/><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font" Target="fonts/font3.fntdata"/><Relationship Id="rId33"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2.fntdata"/><Relationship Id="rId32" Type="http://schemas.openxmlformats.org/officeDocument/2006/relationships/font" Target="fonts/font10.fntdata"/><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9.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theme" Target="theme/theme1.xml"/><Relationship Id="rId8"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f84eb88aa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f84eb88aa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109c81fab5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109c81fab5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f84eb88aa7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f84eb88aa7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5" y="744575"/>
            <a:ext cx="3852300" cy="2052600"/>
          </a:xfrm>
          <a:prstGeom prst="rect">
            <a:avLst/>
          </a:prstGeom>
        </p:spPr>
        <p:txBody>
          <a:bodyPr spcFirstLastPara="1" wrap="square" lIns="91425" tIns="91425" rIns="91425" bIns="91425" anchor="b" anchorCtr="0">
            <a:normAutofit/>
          </a:bodyPr>
          <a:lstStyle>
            <a:lvl1pPr lvl="0" algn="ctr">
              <a:spcBef>
                <a:spcPts val="0"/>
              </a:spcBef>
              <a:spcAft>
                <a:spcPts val="0"/>
              </a:spcAft>
              <a:buClr>
                <a:schemeClr val="lt1"/>
              </a:buClr>
              <a:buSzPts val="3300"/>
              <a:buNone/>
              <a:defRPr sz="3300" b="1">
                <a:solidFill>
                  <a:schemeClr val="lt1"/>
                </a:solidFill>
              </a:defRPr>
            </a:lvl1pPr>
            <a:lvl2pPr lvl="1" algn="ctr">
              <a:spcBef>
                <a:spcPts val="0"/>
              </a:spcBef>
              <a:spcAft>
                <a:spcPts val="0"/>
              </a:spcAft>
              <a:buClr>
                <a:schemeClr val="lt1"/>
              </a:buClr>
              <a:buSzPts val="3300"/>
              <a:buNone/>
              <a:defRPr sz="3300" b="1">
                <a:solidFill>
                  <a:schemeClr val="lt1"/>
                </a:solidFill>
              </a:defRPr>
            </a:lvl2pPr>
            <a:lvl3pPr lvl="2" algn="ctr">
              <a:spcBef>
                <a:spcPts val="0"/>
              </a:spcBef>
              <a:spcAft>
                <a:spcPts val="0"/>
              </a:spcAft>
              <a:buClr>
                <a:schemeClr val="lt1"/>
              </a:buClr>
              <a:buSzPts val="3300"/>
              <a:buNone/>
              <a:defRPr sz="3300" b="1">
                <a:solidFill>
                  <a:schemeClr val="lt1"/>
                </a:solidFill>
              </a:defRPr>
            </a:lvl3pPr>
            <a:lvl4pPr lvl="3" algn="ctr">
              <a:spcBef>
                <a:spcPts val="0"/>
              </a:spcBef>
              <a:spcAft>
                <a:spcPts val="0"/>
              </a:spcAft>
              <a:buClr>
                <a:schemeClr val="lt1"/>
              </a:buClr>
              <a:buSzPts val="3300"/>
              <a:buNone/>
              <a:defRPr sz="3300" b="1">
                <a:solidFill>
                  <a:schemeClr val="lt1"/>
                </a:solidFill>
              </a:defRPr>
            </a:lvl4pPr>
            <a:lvl5pPr lvl="4" algn="ctr">
              <a:spcBef>
                <a:spcPts val="0"/>
              </a:spcBef>
              <a:spcAft>
                <a:spcPts val="0"/>
              </a:spcAft>
              <a:buClr>
                <a:schemeClr val="lt1"/>
              </a:buClr>
              <a:buSzPts val="3300"/>
              <a:buNone/>
              <a:defRPr sz="3300" b="1">
                <a:solidFill>
                  <a:schemeClr val="lt1"/>
                </a:solidFill>
              </a:defRPr>
            </a:lvl5pPr>
            <a:lvl6pPr lvl="5" algn="ctr">
              <a:spcBef>
                <a:spcPts val="0"/>
              </a:spcBef>
              <a:spcAft>
                <a:spcPts val="0"/>
              </a:spcAft>
              <a:buClr>
                <a:schemeClr val="lt1"/>
              </a:buClr>
              <a:buSzPts val="3300"/>
              <a:buNone/>
              <a:defRPr sz="3300" b="1">
                <a:solidFill>
                  <a:schemeClr val="lt1"/>
                </a:solidFill>
              </a:defRPr>
            </a:lvl6pPr>
            <a:lvl7pPr lvl="6" algn="ctr">
              <a:spcBef>
                <a:spcPts val="0"/>
              </a:spcBef>
              <a:spcAft>
                <a:spcPts val="0"/>
              </a:spcAft>
              <a:buClr>
                <a:schemeClr val="lt1"/>
              </a:buClr>
              <a:buSzPts val="3300"/>
              <a:buNone/>
              <a:defRPr sz="3300" b="1">
                <a:solidFill>
                  <a:schemeClr val="lt1"/>
                </a:solidFill>
              </a:defRPr>
            </a:lvl7pPr>
            <a:lvl8pPr lvl="7" algn="ctr">
              <a:spcBef>
                <a:spcPts val="0"/>
              </a:spcBef>
              <a:spcAft>
                <a:spcPts val="0"/>
              </a:spcAft>
              <a:buClr>
                <a:schemeClr val="lt1"/>
              </a:buClr>
              <a:buSzPts val="3300"/>
              <a:buNone/>
              <a:defRPr sz="3300" b="1">
                <a:solidFill>
                  <a:schemeClr val="lt1"/>
                </a:solidFill>
              </a:defRPr>
            </a:lvl8pPr>
            <a:lvl9pPr lvl="8" algn="ctr">
              <a:spcBef>
                <a:spcPts val="0"/>
              </a:spcBef>
              <a:spcAft>
                <a:spcPts val="0"/>
              </a:spcAft>
              <a:buClr>
                <a:schemeClr val="lt1"/>
              </a:buClr>
              <a:buSzPts val="3300"/>
              <a:buNone/>
              <a:defRPr sz="3300" b="1">
                <a:solidFill>
                  <a:schemeClr val="lt1"/>
                </a:solidFill>
              </a:defRPr>
            </a:lvl9pPr>
          </a:lstStyle>
          <a:p>
            <a:endParaRPr/>
          </a:p>
        </p:txBody>
      </p:sp>
      <p:sp>
        <p:nvSpPr>
          <p:cNvPr id="11" name="Google Shape;11;p2"/>
          <p:cNvSpPr txBox="1">
            <a:spLocks noGrp="1"/>
          </p:cNvSpPr>
          <p:nvPr>
            <p:ph type="subTitle" idx="1"/>
          </p:nvPr>
        </p:nvSpPr>
        <p:spPr>
          <a:xfrm>
            <a:off x="4980000" y="2834125"/>
            <a:ext cx="3852300" cy="17139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Clr>
                <a:schemeClr val="dk1"/>
              </a:buClr>
              <a:buSzPts val="1200"/>
              <a:buNone/>
              <a:defRPr sz="1200">
                <a:solidFill>
                  <a:schemeClr val="dk1"/>
                </a:solidFill>
              </a:defRPr>
            </a:lvl1pPr>
            <a:lvl2pPr lvl="1" algn="ctr">
              <a:lnSpc>
                <a:spcPct val="100000"/>
              </a:lnSpc>
              <a:spcBef>
                <a:spcPts val="0"/>
              </a:spcBef>
              <a:spcAft>
                <a:spcPts val="0"/>
              </a:spcAft>
              <a:buClr>
                <a:schemeClr val="dk1"/>
              </a:buClr>
              <a:buSzPts val="1200"/>
              <a:buNone/>
              <a:defRPr sz="1200">
                <a:solidFill>
                  <a:schemeClr val="dk1"/>
                </a:solidFill>
              </a:defRPr>
            </a:lvl2pPr>
            <a:lvl3pPr lvl="2" algn="ctr">
              <a:lnSpc>
                <a:spcPct val="100000"/>
              </a:lnSpc>
              <a:spcBef>
                <a:spcPts val="0"/>
              </a:spcBef>
              <a:spcAft>
                <a:spcPts val="0"/>
              </a:spcAft>
              <a:buClr>
                <a:schemeClr val="dk1"/>
              </a:buClr>
              <a:buSzPts val="1200"/>
              <a:buNone/>
              <a:defRPr sz="1200">
                <a:solidFill>
                  <a:schemeClr val="dk1"/>
                </a:solidFill>
              </a:defRPr>
            </a:lvl3pPr>
            <a:lvl4pPr lvl="3" algn="ctr">
              <a:lnSpc>
                <a:spcPct val="100000"/>
              </a:lnSpc>
              <a:spcBef>
                <a:spcPts val="0"/>
              </a:spcBef>
              <a:spcAft>
                <a:spcPts val="0"/>
              </a:spcAft>
              <a:buClr>
                <a:schemeClr val="dk1"/>
              </a:buClr>
              <a:buSzPts val="1200"/>
              <a:buNone/>
              <a:defRPr sz="1200">
                <a:solidFill>
                  <a:schemeClr val="dk1"/>
                </a:solidFill>
              </a:defRPr>
            </a:lvl4pPr>
            <a:lvl5pPr lvl="4" algn="ctr">
              <a:lnSpc>
                <a:spcPct val="100000"/>
              </a:lnSpc>
              <a:spcBef>
                <a:spcPts val="0"/>
              </a:spcBef>
              <a:spcAft>
                <a:spcPts val="0"/>
              </a:spcAft>
              <a:buClr>
                <a:schemeClr val="dk1"/>
              </a:buClr>
              <a:buSzPts val="1200"/>
              <a:buNone/>
              <a:defRPr sz="1200">
                <a:solidFill>
                  <a:schemeClr val="dk1"/>
                </a:solidFill>
              </a:defRPr>
            </a:lvl5pPr>
            <a:lvl6pPr lvl="5" algn="ctr">
              <a:lnSpc>
                <a:spcPct val="100000"/>
              </a:lnSpc>
              <a:spcBef>
                <a:spcPts val="0"/>
              </a:spcBef>
              <a:spcAft>
                <a:spcPts val="0"/>
              </a:spcAft>
              <a:buClr>
                <a:schemeClr val="dk1"/>
              </a:buClr>
              <a:buSzPts val="1200"/>
              <a:buNone/>
              <a:defRPr sz="1200">
                <a:solidFill>
                  <a:schemeClr val="dk1"/>
                </a:solidFill>
              </a:defRPr>
            </a:lvl6pPr>
            <a:lvl7pPr lvl="6" algn="ctr">
              <a:lnSpc>
                <a:spcPct val="100000"/>
              </a:lnSpc>
              <a:spcBef>
                <a:spcPts val="0"/>
              </a:spcBef>
              <a:spcAft>
                <a:spcPts val="0"/>
              </a:spcAft>
              <a:buClr>
                <a:schemeClr val="dk1"/>
              </a:buClr>
              <a:buSzPts val="1200"/>
              <a:buNone/>
              <a:defRPr sz="1200">
                <a:solidFill>
                  <a:schemeClr val="dk1"/>
                </a:solidFill>
              </a:defRPr>
            </a:lvl7pPr>
            <a:lvl8pPr lvl="7" algn="ctr">
              <a:lnSpc>
                <a:spcPct val="100000"/>
              </a:lnSpc>
              <a:spcBef>
                <a:spcPts val="0"/>
              </a:spcBef>
              <a:spcAft>
                <a:spcPts val="0"/>
              </a:spcAft>
              <a:buClr>
                <a:schemeClr val="dk1"/>
              </a:buClr>
              <a:buSzPts val="1200"/>
              <a:buNone/>
              <a:defRPr sz="1200">
                <a:solidFill>
                  <a:schemeClr val="dk1"/>
                </a:solidFill>
              </a:defRPr>
            </a:lvl8pPr>
            <a:lvl9pPr lvl="8" algn="ctr">
              <a:lnSpc>
                <a:spcPct val="100000"/>
              </a:lnSpc>
              <a:spcBef>
                <a:spcPts val="0"/>
              </a:spcBef>
              <a:spcAft>
                <a:spcPts val="0"/>
              </a:spcAft>
              <a:buClr>
                <a:schemeClr val="dk1"/>
              </a:buClr>
              <a:buSzPts val="1200"/>
              <a:buNone/>
              <a:defRPr sz="1200">
                <a:solidFill>
                  <a:schemeClr val="dk1"/>
                </a:solidFill>
              </a:defRPr>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54"/>
        <p:cNvGrpSpPr/>
        <p:nvPr/>
      </p:nvGrpSpPr>
      <p:grpSpPr>
        <a:xfrm>
          <a:off x="0" y="0"/>
          <a:ext cx="0" cy="0"/>
          <a:chOff x="0" y="0"/>
          <a:chExt cx="0" cy="0"/>
        </a:xfrm>
      </p:grpSpPr>
      <p:sp>
        <p:nvSpPr>
          <p:cNvPr id="55" name="Google Shape;55;p14"/>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56" name="Google Shape;56;p14"/>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57" name="Google Shape;57;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8"/>
        <p:cNvGrpSpPr/>
        <p:nvPr/>
      </p:nvGrpSpPr>
      <p:grpSpPr>
        <a:xfrm>
          <a:off x="0" y="0"/>
          <a:ext cx="0" cy="0"/>
          <a:chOff x="0" y="0"/>
          <a:chExt cx="0" cy="0"/>
        </a:xfrm>
      </p:grpSpPr>
      <p:sp>
        <p:nvSpPr>
          <p:cNvPr id="59" name="Google Shape;59;p15"/>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60" name="Google Shape;60;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1"/>
        <p:cNvGrpSpPr/>
        <p:nvPr/>
      </p:nvGrpSpPr>
      <p:grpSpPr>
        <a:xfrm>
          <a:off x="0" y="0"/>
          <a:ext cx="0" cy="0"/>
          <a:chOff x="0" y="0"/>
          <a:chExt cx="0" cy="0"/>
        </a:xfrm>
      </p:grpSpPr>
      <p:sp>
        <p:nvSpPr>
          <p:cNvPr id="62" name="Google Shape;62;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3" name="Google Shape;63;p1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64" name="Google Shape;64;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5"/>
        <p:cNvGrpSpPr/>
        <p:nvPr/>
      </p:nvGrpSpPr>
      <p:grpSpPr>
        <a:xfrm>
          <a:off x="0" y="0"/>
          <a:ext cx="0" cy="0"/>
          <a:chOff x="0" y="0"/>
          <a:chExt cx="0" cy="0"/>
        </a:xfrm>
      </p:grpSpPr>
      <p:sp>
        <p:nvSpPr>
          <p:cNvPr id="66" name="Google Shape;66;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7" name="Google Shape;67;p17"/>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68" name="Google Shape;68;p17"/>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69" name="Google Shape;69;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0"/>
        <p:cNvGrpSpPr/>
        <p:nvPr/>
      </p:nvGrpSpPr>
      <p:grpSpPr>
        <a:xfrm>
          <a:off x="0" y="0"/>
          <a:ext cx="0" cy="0"/>
          <a:chOff x="0" y="0"/>
          <a:chExt cx="0" cy="0"/>
        </a:xfrm>
      </p:grpSpPr>
      <p:sp>
        <p:nvSpPr>
          <p:cNvPr id="71" name="Google Shape;71;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2" name="Google Shape;72;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3"/>
        <p:cNvGrpSpPr/>
        <p:nvPr/>
      </p:nvGrpSpPr>
      <p:grpSpPr>
        <a:xfrm>
          <a:off x="0" y="0"/>
          <a:ext cx="0" cy="0"/>
          <a:chOff x="0" y="0"/>
          <a:chExt cx="0" cy="0"/>
        </a:xfrm>
      </p:grpSpPr>
      <p:sp>
        <p:nvSpPr>
          <p:cNvPr id="74" name="Google Shape;74;p19"/>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75" name="Google Shape;75;p19"/>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76" name="Google Shape;76;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77"/>
        <p:cNvGrpSpPr/>
        <p:nvPr/>
      </p:nvGrpSpPr>
      <p:grpSpPr>
        <a:xfrm>
          <a:off x="0" y="0"/>
          <a:ext cx="0" cy="0"/>
          <a:chOff x="0" y="0"/>
          <a:chExt cx="0" cy="0"/>
        </a:xfrm>
      </p:grpSpPr>
      <p:sp>
        <p:nvSpPr>
          <p:cNvPr id="78" name="Google Shape;78;p20"/>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79" name="Google Shape;79;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0"/>
        <p:cNvGrpSpPr/>
        <p:nvPr/>
      </p:nvGrpSpPr>
      <p:grpSpPr>
        <a:xfrm>
          <a:off x="0" y="0"/>
          <a:ext cx="0" cy="0"/>
          <a:chOff x="0" y="0"/>
          <a:chExt cx="0" cy="0"/>
        </a:xfrm>
      </p:grpSpPr>
      <p:sp>
        <p:nvSpPr>
          <p:cNvPr id="81" name="Google Shape;81;p21"/>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1"/>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83" name="Google Shape;83;p21"/>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84" name="Google Shape;84;p21"/>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85" name="Google Shape;85;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86"/>
        <p:cNvGrpSpPr/>
        <p:nvPr/>
      </p:nvGrpSpPr>
      <p:grpSpPr>
        <a:xfrm>
          <a:off x="0" y="0"/>
          <a:ext cx="0" cy="0"/>
          <a:chOff x="0" y="0"/>
          <a:chExt cx="0" cy="0"/>
        </a:xfrm>
      </p:grpSpPr>
      <p:sp>
        <p:nvSpPr>
          <p:cNvPr id="87" name="Google Shape;87;p22"/>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rtl="0">
              <a:lnSpc>
                <a:spcPct val="100000"/>
              </a:lnSpc>
              <a:spcBef>
                <a:spcPts val="0"/>
              </a:spcBef>
              <a:spcAft>
                <a:spcPts val="0"/>
              </a:spcAft>
              <a:buSzPts val="1800"/>
              <a:buNone/>
              <a:defRPr/>
            </a:lvl1pPr>
          </a:lstStyle>
          <a:p>
            <a:endParaRPr/>
          </a:p>
        </p:txBody>
      </p:sp>
      <p:sp>
        <p:nvSpPr>
          <p:cNvPr id="88" name="Google Shape;88;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89"/>
        <p:cNvGrpSpPr/>
        <p:nvPr/>
      </p:nvGrpSpPr>
      <p:grpSpPr>
        <a:xfrm>
          <a:off x="0" y="0"/>
          <a:ext cx="0" cy="0"/>
          <a:chOff x="0" y="0"/>
          <a:chExt cx="0" cy="0"/>
        </a:xfrm>
      </p:grpSpPr>
      <p:sp>
        <p:nvSpPr>
          <p:cNvPr id="90" name="Google Shape;90;p23"/>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91" name="Google Shape;91;p23"/>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rtl="0">
              <a:spcBef>
                <a:spcPts val="0"/>
              </a:spcBef>
              <a:spcAft>
                <a:spcPts val="0"/>
              </a:spcAft>
              <a:buSzPts val="1800"/>
              <a:buChar char="●"/>
              <a:defRPr/>
            </a:lvl1pPr>
            <a:lvl2pPr marL="914400" lvl="1" indent="-317500" algn="ctr" rtl="0">
              <a:spcBef>
                <a:spcPts val="0"/>
              </a:spcBef>
              <a:spcAft>
                <a:spcPts val="0"/>
              </a:spcAft>
              <a:buSzPts val="1400"/>
              <a:buChar char="○"/>
              <a:defRPr/>
            </a:lvl2pPr>
            <a:lvl3pPr marL="1371600" lvl="2" indent="-317500" algn="ctr" rtl="0">
              <a:spcBef>
                <a:spcPts val="0"/>
              </a:spcBef>
              <a:spcAft>
                <a:spcPts val="0"/>
              </a:spcAft>
              <a:buSzPts val="1400"/>
              <a:buChar char="■"/>
              <a:defRPr/>
            </a:lvl3pPr>
            <a:lvl4pPr marL="1828800" lvl="3" indent="-317500" algn="ctr" rtl="0">
              <a:spcBef>
                <a:spcPts val="0"/>
              </a:spcBef>
              <a:spcAft>
                <a:spcPts val="0"/>
              </a:spcAft>
              <a:buSzPts val="1400"/>
              <a:buChar char="●"/>
              <a:defRPr/>
            </a:lvl4pPr>
            <a:lvl5pPr marL="2286000" lvl="4" indent="-317500" algn="ctr" rtl="0">
              <a:spcBef>
                <a:spcPts val="0"/>
              </a:spcBef>
              <a:spcAft>
                <a:spcPts val="0"/>
              </a:spcAft>
              <a:buSzPts val="1400"/>
              <a:buChar char="○"/>
              <a:defRPr/>
            </a:lvl5pPr>
            <a:lvl6pPr marL="2743200" lvl="5" indent="-317500" algn="ctr" rtl="0">
              <a:spcBef>
                <a:spcPts val="0"/>
              </a:spcBef>
              <a:spcAft>
                <a:spcPts val="0"/>
              </a:spcAft>
              <a:buSzPts val="1400"/>
              <a:buChar char="■"/>
              <a:defRPr/>
            </a:lvl6pPr>
            <a:lvl7pPr marL="3200400" lvl="6" indent="-317500" algn="ctr" rtl="0">
              <a:spcBef>
                <a:spcPts val="0"/>
              </a:spcBef>
              <a:spcAft>
                <a:spcPts val="0"/>
              </a:spcAft>
              <a:buSzPts val="1400"/>
              <a:buChar char="●"/>
              <a:defRPr/>
            </a:lvl7pPr>
            <a:lvl8pPr marL="3657600" lvl="7" indent="-317500" algn="ctr" rtl="0">
              <a:spcBef>
                <a:spcPts val="0"/>
              </a:spcBef>
              <a:spcAft>
                <a:spcPts val="0"/>
              </a:spcAft>
              <a:buSzPts val="1400"/>
              <a:buChar char="○"/>
              <a:defRPr/>
            </a:lvl8pPr>
            <a:lvl9pPr marL="4114800" lvl="8" indent="-317500" algn="ctr" rtl="0">
              <a:spcBef>
                <a:spcPts val="0"/>
              </a:spcBef>
              <a:spcAft>
                <a:spcPts val="0"/>
              </a:spcAft>
              <a:buSzPts val="1400"/>
              <a:buChar char="■"/>
              <a:defRPr/>
            </a:lvl9pPr>
          </a:lstStyle>
          <a:p>
            <a:endParaRPr/>
          </a:p>
        </p:txBody>
      </p:sp>
      <p:sp>
        <p:nvSpPr>
          <p:cNvPr id="92" name="Google Shape;92;p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3"/>
        <p:cNvGrpSpPr/>
        <p:nvPr/>
      </p:nvGrpSpPr>
      <p:grpSpPr>
        <a:xfrm>
          <a:off x="0" y="0"/>
          <a:ext cx="0" cy="0"/>
          <a:chOff x="0" y="0"/>
          <a:chExt cx="0" cy="0"/>
        </a:xfrm>
      </p:grpSpPr>
      <p:sp>
        <p:nvSpPr>
          <p:cNvPr id="94" name="Google Shape;94;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12175"/>
            <a:ext cx="7632300" cy="572700"/>
          </a:xfrm>
          <a:prstGeom prst="rect">
            <a:avLst/>
          </a:prstGeom>
        </p:spPr>
        <p:txBody>
          <a:bodyPr spcFirstLastPara="1" wrap="square" lIns="91425" tIns="91425" rIns="91425" bIns="91425" anchor="t" anchorCtr="0">
            <a:normAutofit/>
          </a:bodyPr>
          <a:lstStyle>
            <a:lvl1pPr lvl="0" algn="ctr">
              <a:spcBef>
                <a:spcPts val="0"/>
              </a:spcBef>
              <a:spcAft>
                <a:spcPts val="0"/>
              </a:spcAft>
              <a:buClr>
                <a:schemeClr val="lt1"/>
              </a:buClr>
              <a:buSzPts val="2200"/>
              <a:buNone/>
              <a:defRPr sz="2200">
                <a:solidFill>
                  <a:schemeClr val="lt1"/>
                </a:solidFill>
              </a:defRPr>
            </a:lvl1pPr>
            <a:lvl2pPr lvl="1" algn="ctr">
              <a:spcBef>
                <a:spcPts val="0"/>
              </a:spcBef>
              <a:spcAft>
                <a:spcPts val="0"/>
              </a:spcAft>
              <a:buClr>
                <a:schemeClr val="lt1"/>
              </a:buClr>
              <a:buSzPts val="2200"/>
              <a:buNone/>
              <a:defRPr sz="2200">
                <a:solidFill>
                  <a:schemeClr val="lt1"/>
                </a:solidFill>
              </a:defRPr>
            </a:lvl2pPr>
            <a:lvl3pPr lvl="2" algn="ctr">
              <a:spcBef>
                <a:spcPts val="0"/>
              </a:spcBef>
              <a:spcAft>
                <a:spcPts val="0"/>
              </a:spcAft>
              <a:buClr>
                <a:schemeClr val="lt1"/>
              </a:buClr>
              <a:buSzPts val="2200"/>
              <a:buNone/>
              <a:defRPr sz="2200">
                <a:solidFill>
                  <a:schemeClr val="lt1"/>
                </a:solidFill>
              </a:defRPr>
            </a:lvl3pPr>
            <a:lvl4pPr lvl="3" algn="ctr">
              <a:spcBef>
                <a:spcPts val="0"/>
              </a:spcBef>
              <a:spcAft>
                <a:spcPts val="0"/>
              </a:spcAft>
              <a:buClr>
                <a:schemeClr val="lt1"/>
              </a:buClr>
              <a:buSzPts val="2200"/>
              <a:buNone/>
              <a:defRPr sz="2200">
                <a:solidFill>
                  <a:schemeClr val="lt1"/>
                </a:solidFill>
              </a:defRPr>
            </a:lvl4pPr>
            <a:lvl5pPr lvl="4" algn="ctr">
              <a:spcBef>
                <a:spcPts val="0"/>
              </a:spcBef>
              <a:spcAft>
                <a:spcPts val="0"/>
              </a:spcAft>
              <a:buClr>
                <a:schemeClr val="lt1"/>
              </a:buClr>
              <a:buSzPts val="2200"/>
              <a:buNone/>
              <a:defRPr sz="2200">
                <a:solidFill>
                  <a:schemeClr val="lt1"/>
                </a:solidFill>
              </a:defRPr>
            </a:lvl5pPr>
            <a:lvl6pPr lvl="5" algn="ctr">
              <a:spcBef>
                <a:spcPts val="0"/>
              </a:spcBef>
              <a:spcAft>
                <a:spcPts val="0"/>
              </a:spcAft>
              <a:buClr>
                <a:schemeClr val="lt1"/>
              </a:buClr>
              <a:buSzPts val="2200"/>
              <a:buNone/>
              <a:defRPr sz="2200">
                <a:solidFill>
                  <a:schemeClr val="lt1"/>
                </a:solidFill>
              </a:defRPr>
            </a:lvl6pPr>
            <a:lvl7pPr lvl="6" algn="ctr">
              <a:spcBef>
                <a:spcPts val="0"/>
              </a:spcBef>
              <a:spcAft>
                <a:spcPts val="0"/>
              </a:spcAft>
              <a:buClr>
                <a:schemeClr val="lt1"/>
              </a:buClr>
              <a:buSzPts val="2200"/>
              <a:buNone/>
              <a:defRPr sz="2200">
                <a:solidFill>
                  <a:schemeClr val="lt1"/>
                </a:solidFill>
              </a:defRPr>
            </a:lvl7pPr>
            <a:lvl8pPr lvl="7" algn="ctr">
              <a:spcBef>
                <a:spcPts val="0"/>
              </a:spcBef>
              <a:spcAft>
                <a:spcPts val="0"/>
              </a:spcAft>
              <a:buClr>
                <a:schemeClr val="lt1"/>
              </a:buClr>
              <a:buSzPts val="2200"/>
              <a:buNone/>
              <a:defRPr sz="2200">
                <a:solidFill>
                  <a:schemeClr val="lt1"/>
                </a:solidFill>
              </a:defRPr>
            </a:lvl8pPr>
            <a:lvl9pPr lvl="8" algn="ctr">
              <a:spcBef>
                <a:spcPts val="0"/>
              </a:spcBef>
              <a:spcAft>
                <a:spcPts val="0"/>
              </a:spcAft>
              <a:buClr>
                <a:schemeClr val="lt1"/>
              </a:buClr>
              <a:buSzPts val="2200"/>
              <a:buNone/>
              <a:defRPr sz="2200">
                <a:solidFill>
                  <a:schemeClr val="lt1"/>
                </a:solidFill>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3.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blipFill>
          <a:blip r:embed="rId13">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blipFill>
          <a:blip r:embed="rId13">
            <a:alphaModFix/>
          </a:blip>
          <a:stretch>
            <a:fillRect/>
          </a:stretch>
        </a:blip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52" name="Google Shape;52;p1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Clr>
                <a:schemeClr val="dk2"/>
              </a:buClr>
              <a:buSzPts val="1800"/>
              <a:buChar char="●"/>
              <a:defRPr sz="1800">
                <a:solidFill>
                  <a:schemeClr val="dk2"/>
                </a:solidFill>
              </a:defRPr>
            </a:lvl1pPr>
            <a:lvl2pPr marL="914400" lvl="1" indent="-317500" rtl="0">
              <a:lnSpc>
                <a:spcPct val="115000"/>
              </a:lnSpc>
              <a:spcBef>
                <a:spcPts val="0"/>
              </a:spcBef>
              <a:spcAft>
                <a:spcPts val="0"/>
              </a:spcAft>
              <a:buClr>
                <a:schemeClr val="dk2"/>
              </a:buClr>
              <a:buSzPts val="1400"/>
              <a:buChar char="○"/>
              <a:defRPr>
                <a:solidFill>
                  <a:schemeClr val="dk2"/>
                </a:solidFill>
              </a:defRPr>
            </a:lvl2pPr>
            <a:lvl3pPr marL="1371600" lvl="2" indent="-317500" rtl="0">
              <a:lnSpc>
                <a:spcPct val="115000"/>
              </a:lnSpc>
              <a:spcBef>
                <a:spcPts val="0"/>
              </a:spcBef>
              <a:spcAft>
                <a:spcPts val="0"/>
              </a:spcAft>
              <a:buClr>
                <a:schemeClr val="dk2"/>
              </a:buClr>
              <a:buSzPts val="1400"/>
              <a:buChar char="■"/>
              <a:defRPr>
                <a:solidFill>
                  <a:schemeClr val="dk2"/>
                </a:solidFill>
              </a:defRPr>
            </a:lvl3pPr>
            <a:lvl4pPr marL="1828800" lvl="3" indent="-317500" rtl="0">
              <a:lnSpc>
                <a:spcPct val="115000"/>
              </a:lnSpc>
              <a:spcBef>
                <a:spcPts val="0"/>
              </a:spcBef>
              <a:spcAft>
                <a:spcPts val="0"/>
              </a:spcAft>
              <a:buClr>
                <a:schemeClr val="dk2"/>
              </a:buClr>
              <a:buSzPts val="1400"/>
              <a:buChar char="●"/>
              <a:defRPr>
                <a:solidFill>
                  <a:schemeClr val="dk2"/>
                </a:solidFill>
              </a:defRPr>
            </a:lvl4pPr>
            <a:lvl5pPr marL="2286000" lvl="4" indent="-317500" rtl="0">
              <a:lnSpc>
                <a:spcPct val="115000"/>
              </a:lnSpc>
              <a:spcBef>
                <a:spcPts val="0"/>
              </a:spcBef>
              <a:spcAft>
                <a:spcPts val="0"/>
              </a:spcAft>
              <a:buClr>
                <a:schemeClr val="dk2"/>
              </a:buClr>
              <a:buSzPts val="1400"/>
              <a:buChar char="○"/>
              <a:defRPr>
                <a:solidFill>
                  <a:schemeClr val="dk2"/>
                </a:solidFill>
              </a:defRPr>
            </a:lvl5pPr>
            <a:lvl6pPr marL="2743200" lvl="5" indent="-317500" rtl="0">
              <a:lnSpc>
                <a:spcPct val="115000"/>
              </a:lnSpc>
              <a:spcBef>
                <a:spcPts val="0"/>
              </a:spcBef>
              <a:spcAft>
                <a:spcPts val="0"/>
              </a:spcAft>
              <a:buClr>
                <a:schemeClr val="dk2"/>
              </a:buClr>
              <a:buSzPts val="1400"/>
              <a:buChar char="■"/>
              <a:defRPr>
                <a:solidFill>
                  <a:schemeClr val="dk2"/>
                </a:solidFill>
              </a:defRPr>
            </a:lvl6pPr>
            <a:lvl7pPr marL="3200400" lvl="6" indent="-317500" rtl="0">
              <a:lnSpc>
                <a:spcPct val="115000"/>
              </a:lnSpc>
              <a:spcBef>
                <a:spcPts val="0"/>
              </a:spcBef>
              <a:spcAft>
                <a:spcPts val="0"/>
              </a:spcAft>
              <a:buClr>
                <a:schemeClr val="dk2"/>
              </a:buClr>
              <a:buSzPts val="1400"/>
              <a:buChar char="●"/>
              <a:defRPr>
                <a:solidFill>
                  <a:schemeClr val="dk2"/>
                </a:solidFill>
              </a:defRPr>
            </a:lvl7pPr>
            <a:lvl8pPr marL="3657600" lvl="7" indent="-317500" rtl="0">
              <a:lnSpc>
                <a:spcPct val="115000"/>
              </a:lnSpc>
              <a:spcBef>
                <a:spcPts val="0"/>
              </a:spcBef>
              <a:spcAft>
                <a:spcPts val="0"/>
              </a:spcAft>
              <a:buClr>
                <a:schemeClr val="dk2"/>
              </a:buClr>
              <a:buSzPts val="1400"/>
              <a:buChar char="○"/>
              <a:defRPr>
                <a:solidFill>
                  <a:schemeClr val="dk2"/>
                </a:solidFill>
              </a:defRPr>
            </a:lvl8pPr>
            <a:lvl9pPr marL="4114800" lvl="8" indent="-317500" rtl="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53" name="Google Shape;53;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8"/>
        <p:cNvGrpSpPr/>
        <p:nvPr/>
      </p:nvGrpSpPr>
      <p:grpSpPr>
        <a:xfrm>
          <a:off x="0" y="0"/>
          <a:ext cx="0" cy="0"/>
          <a:chOff x="0" y="0"/>
          <a:chExt cx="0" cy="0"/>
        </a:xfrm>
      </p:grpSpPr>
      <p:sp>
        <p:nvSpPr>
          <p:cNvPr id="99" name="Google Shape;99;p25"/>
          <p:cNvSpPr txBox="1">
            <a:spLocks noGrp="1"/>
          </p:cNvSpPr>
          <p:nvPr>
            <p:ph type="ctrTitle"/>
          </p:nvPr>
        </p:nvSpPr>
        <p:spPr>
          <a:xfrm>
            <a:off x="311700" y="1450625"/>
            <a:ext cx="3736800" cy="2007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SzPts val="990"/>
              <a:buNone/>
            </a:pPr>
            <a:r>
              <a:rPr lang="en" sz="3180">
                <a:latin typeface="Dosis"/>
                <a:ea typeface="Dosis"/>
                <a:cs typeface="Dosis"/>
                <a:sym typeface="Dosis"/>
              </a:rPr>
              <a:t>Predict Customer Personality to boost marketing campaign by using Machine Learning</a:t>
            </a:r>
            <a:endParaRPr sz="3180">
              <a:latin typeface="Dosis"/>
              <a:ea typeface="Dosis"/>
              <a:cs typeface="Dosis"/>
              <a:sym typeface="Dosis"/>
            </a:endParaRPr>
          </a:p>
        </p:txBody>
      </p:sp>
      <p:sp>
        <p:nvSpPr>
          <p:cNvPr id="100" name="Google Shape;100;p25"/>
          <p:cNvSpPr txBox="1"/>
          <p:nvPr/>
        </p:nvSpPr>
        <p:spPr>
          <a:xfrm>
            <a:off x="5959950" y="908900"/>
            <a:ext cx="2402400" cy="7926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 sz="1200" b="1">
                <a:latin typeface="Dosis"/>
                <a:ea typeface="Dosis"/>
                <a:cs typeface="Dosis"/>
                <a:sym typeface="Dosis"/>
              </a:rPr>
              <a:t>Created by: </a:t>
            </a:r>
            <a:endParaRPr sz="1200" b="1">
              <a:latin typeface="Dosis"/>
              <a:ea typeface="Dosis"/>
              <a:cs typeface="Dosis"/>
              <a:sym typeface="Dosis"/>
            </a:endParaRPr>
          </a:p>
          <a:p>
            <a:pPr marL="0" marR="0" lvl="0" indent="0" algn="l" rtl="0">
              <a:lnSpc>
                <a:spcPct val="100000"/>
              </a:lnSpc>
              <a:spcBef>
                <a:spcPts val="0"/>
              </a:spcBef>
              <a:spcAft>
                <a:spcPts val="0"/>
              </a:spcAft>
              <a:buClr>
                <a:srgbClr val="000000"/>
              </a:buClr>
              <a:buSzPts val="1100"/>
              <a:buFont typeface="Arial"/>
              <a:buNone/>
            </a:pPr>
            <a:r>
              <a:rPr lang="en" sz="1200" b="1">
                <a:latin typeface="Dosis"/>
                <a:ea typeface="Dosis"/>
                <a:cs typeface="Dosis"/>
                <a:sym typeface="Dosis"/>
              </a:rPr>
              <a:t>Your Name</a:t>
            </a:r>
            <a:endParaRPr sz="1200" b="1" i="0" u="none" strike="noStrike" cap="none">
              <a:solidFill>
                <a:srgbClr val="000000"/>
              </a:solidFill>
              <a:latin typeface="Dosis"/>
              <a:ea typeface="Dosis"/>
              <a:cs typeface="Dosis"/>
              <a:sym typeface="Dosis"/>
            </a:endParaRPr>
          </a:p>
          <a:p>
            <a:pPr marL="0" marR="0" lvl="0" indent="0" algn="l" rtl="0">
              <a:lnSpc>
                <a:spcPct val="100000"/>
              </a:lnSpc>
              <a:spcBef>
                <a:spcPts val="0"/>
              </a:spcBef>
              <a:spcAft>
                <a:spcPts val="0"/>
              </a:spcAft>
              <a:buClr>
                <a:srgbClr val="000000"/>
              </a:buClr>
              <a:buSzPts val="1100"/>
              <a:buFont typeface="Arial"/>
              <a:buNone/>
            </a:pPr>
            <a:r>
              <a:rPr lang="en" sz="1200">
                <a:latin typeface="Dosis"/>
                <a:ea typeface="Dosis"/>
                <a:cs typeface="Dosis"/>
                <a:sym typeface="Dosis"/>
              </a:rPr>
              <a:t>Your Email </a:t>
            </a:r>
            <a:endParaRPr sz="1200">
              <a:latin typeface="Dosis"/>
              <a:ea typeface="Dosis"/>
              <a:cs typeface="Dosis"/>
              <a:sym typeface="Dosis"/>
            </a:endParaRPr>
          </a:p>
          <a:p>
            <a:pPr marL="0" marR="0" lvl="0" indent="0" algn="l" rtl="0">
              <a:lnSpc>
                <a:spcPct val="100000"/>
              </a:lnSpc>
              <a:spcBef>
                <a:spcPts val="0"/>
              </a:spcBef>
              <a:spcAft>
                <a:spcPts val="0"/>
              </a:spcAft>
              <a:buClr>
                <a:srgbClr val="000000"/>
              </a:buClr>
              <a:buSzPts val="1100"/>
              <a:buFont typeface="Arial"/>
              <a:buNone/>
            </a:pPr>
            <a:r>
              <a:rPr lang="en" sz="1200">
                <a:latin typeface="Dosis"/>
                <a:ea typeface="Dosis"/>
                <a:cs typeface="Dosis"/>
                <a:sym typeface="Dosis"/>
              </a:rPr>
              <a:t>Your linkedIn Profile</a:t>
            </a:r>
            <a:endParaRPr sz="1200">
              <a:latin typeface="Dosis"/>
              <a:ea typeface="Dosis"/>
              <a:cs typeface="Dosis"/>
              <a:sym typeface="Dosis"/>
            </a:endParaRPr>
          </a:p>
        </p:txBody>
      </p:sp>
      <p:pic>
        <p:nvPicPr>
          <p:cNvPr id="101" name="Google Shape;101;p25"/>
          <p:cNvPicPr preferRelativeResize="0"/>
          <p:nvPr/>
        </p:nvPicPr>
        <p:blipFill rotWithShape="1">
          <a:blip r:embed="rId4">
            <a:alphaModFix/>
          </a:blip>
          <a:srcRect/>
          <a:stretch/>
        </p:blipFill>
        <p:spPr>
          <a:xfrm>
            <a:off x="4665150" y="685600"/>
            <a:ext cx="1218600" cy="1218600"/>
          </a:xfrm>
          <a:prstGeom prst="roundRect">
            <a:avLst>
              <a:gd name="adj" fmla="val 50000"/>
            </a:avLst>
          </a:prstGeom>
          <a:noFill/>
          <a:ln w="9525" cap="flat" cmpd="sng">
            <a:solidFill>
              <a:schemeClr val="dk1"/>
            </a:solidFill>
            <a:prstDash val="solid"/>
            <a:round/>
            <a:headEnd type="none" w="sm" len="sm"/>
            <a:tailEnd type="none" w="sm" len="sm"/>
          </a:ln>
        </p:spPr>
      </p:pic>
      <p:sp>
        <p:nvSpPr>
          <p:cNvPr id="102" name="Google Shape;102;p25"/>
          <p:cNvSpPr txBox="1">
            <a:spLocks noGrp="1"/>
          </p:cNvSpPr>
          <p:nvPr>
            <p:ph type="subTitle" idx="1"/>
          </p:nvPr>
        </p:nvSpPr>
        <p:spPr>
          <a:xfrm>
            <a:off x="4665150" y="2202425"/>
            <a:ext cx="4167000" cy="2298000"/>
          </a:xfrm>
          <a:prstGeom prst="rect">
            <a:avLst/>
          </a:prstGeom>
        </p:spPr>
        <p:txBody>
          <a:bodyPr spcFirstLastPara="1" wrap="square" lIns="91425" tIns="91425" rIns="91425" bIns="91425" anchor="t" anchorCtr="0">
            <a:noAutofit/>
          </a:bodyPr>
          <a:lstStyle/>
          <a:p>
            <a:pPr marL="0" lvl="0" indent="0" algn="just" rtl="0">
              <a:lnSpc>
                <a:spcPct val="95000"/>
              </a:lnSpc>
              <a:spcBef>
                <a:spcPts val="0"/>
              </a:spcBef>
              <a:spcAft>
                <a:spcPts val="1200"/>
              </a:spcAft>
              <a:buSzPts val="1018"/>
              <a:buNone/>
            </a:pPr>
            <a:r>
              <a:rPr lang="en" sz="1217">
                <a:solidFill>
                  <a:schemeClr val="dk1"/>
                </a:solidFill>
                <a:latin typeface="Nunito"/>
                <a:ea typeface="Nunito"/>
                <a:cs typeface="Nunito"/>
                <a:sym typeface="Nunito"/>
              </a:rPr>
              <a:t>“</a:t>
            </a:r>
            <a:r>
              <a:rPr lang="en" sz="1217" b="1">
                <a:solidFill>
                  <a:schemeClr val="dk1"/>
                </a:solidFill>
                <a:latin typeface="Nunito"/>
                <a:ea typeface="Nunito"/>
                <a:cs typeface="Nunito"/>
                <a:sym typeface="Nunito"/>
              </a:rPr>
              <a:t>Write your resume in here</a:t>
            </a:r>
            <a:r>
              <a:rPr lang="en" sz="1217">
                <a:solidFill>
                  <a:schemeClr val="dk1"/>
                </a:solidFill>
                <a:latin typeface="Nunito"/>
                <a:ea typeface="Nunito"/>
                <a:cs typeface="Nunito"/>
                <a:sym typeface="Nunito"/>
              </a:rPr>
              <a:t>. Lorem ipsum dolor sit amet, consectetur adipiscing elit. Duis volutpat euismod mi, sit amet mollis enim venenatis in. Vivamus dapibus velit at placerat malesuada. Vivamus non viverra nunc. Sed rhoncus rutrum lacinia. Curabitur non mollis urna, eget ultricies metus. Morbi vel laoreet dolor, faucibus iaculis est. Sed varius facilisis quam, a rutrum velit. Duis venenatis consequat lobortis. Nam sed urna nec lacus finibus facilisis non at arcu. Morbi consectetur, mi a fringilla vehicula, arcu justo mollis urna, condimentum faucibus eros sapien ac arcu. Morbi nec elit sed ligula pulvinar pellentesque. ”</a:t>
            </a:r>
            <a:endParaRPr sz="279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EDA</a:t>
            </a:r>
            <a:endParaRPr lang="en-US" dirty="0"/>
          </a:p>
        </p:txBody>
      </p:sp>
      <p:pic>
        <p:nvPicPr>
          <p:cNvPr id="4" name="Picture 3"/>
          <p:cNvPicPr>
            <a:picLocks noChangeAspect="1"/>
          </p:cNvPicPr>
          <p:nvPr/>
        </p:nvPicPr>
        <p:blipFill>
          <a:blip r:embed="rId2"/>
          <a:stretch>
            <a:fillRect/>
          </a:stretch>
        </p:blipFill>
        <p:spPr>
          <a:xfrm>
            <a:off x="157655" y="767803"/>
            <a:ext cx="8422396" cy="4038600"/>
          </a:xfrm>
          <a:prstGeom prst="rect">
            <a:avLst/>
          </a:prstGeom>
        </p:spPr>
      </p:pic>
      <p:sp>
        <p:nvSpPr>
          <p:cNvPr id="3" name="Text Placeholder 2"/>
          <p:cNvSpPr>
            <a:spLocks noGrp="1"/>
          </p:cNvSpPr>
          <p:nvPr>
            <p:ph type="body" idx="1"/>
          </p:nvPr>
        </p:nvSpPr>
        <p:spPr>
          <a:xfrm>
            <a:off x="4803228" y="2879833"/>
            <a:ext cx="3930869" cy="1689041"/>
          </a:xfrm>
        </p:spPr>
        <p:txBody>
          <a:bodyPr/>
          <a:lstStyle/>
          <a:p>
            <a:pPr marL="114300" indent="0">
              <a:buNone/>
            </a:pPr>
            <a:r>
              <a:rPr lang="en-US" dirty="0" err="1" smtClean="0"/>
              <a:t>Semuah</a:t>
            </a:r>
            <a:r>
              <a:rPr lang="en-US" dirty="0" smtClean="0"/>
              <a:t> variable </a:t>
            </a:r>
            <a:r>
              <a:rPr lang="en-US" dirty="0" err="1" smtClean="0"/>
              <a:t>memmilki</a:t>
            </a:r>
            <a:r>
              <a:rPr lang="en-US" dirty="0" smtClean="0"/>
              <a:t> </a:t>
            </a:r>
            <a:r>
              <a:rPr lang="en-US" dirty="0" err="1" smtClean="0"/>
              <a:t>persebaran</a:t>
            </a:r>
            <a:r>
              <a:rPr lang="en-US" dirty="0" smtClean="0"/>
              <a:t> data right-skew </a:t>
            </a:r>
            <a:r>
              <a:rPr lang="en-US" dirty="0" err="1" smtClean="0"/>
              <a:t>kecuali</a:t>
            </a:r>
            <a:r>
              <a:rPr lang="en-US" dirty="0" smtClean="0"/>
              <a:t> variable </a:t>
            </a:r>
            <a:r>
              <a:rPr lang="en-US" dirty="0" err="1" smtClean="0"/>
              <a:t>recency</a:t>
            </a:r>
            <a:endParaRPr lang="en-US" dirty="0"/>
          </a:p>
        </p:txBody>
      </p:sp>
      <p:sp>
        <p:nvSpPr>
          <p:cNvPr id="5" name="TextBox 4"/>
          <p:cNvSpPr txBox="1"/>
          <p:nvPr/>
        </p:nvSpPr>
        <p:spPr>
          <a:xfrm>
            <a:off x="311700" y="560525"/>
            <a:ext cx="1975944" cy="738664"/>
          </a:xfrm>
          <a:prstGeom prst="rect">
            <a:avLst/>
          </a:prstGeom>
          <a:noFill/>
        </p:spPr>
        <p:txBody>
          <a:bodyPr wrap="square" rtlCol="0">
            <a:spAutoFit/>
          </a:bodyPr>
          <a:lstStyle/>
          <a:p>
            <a:r>
              <a:rPr lang="en-US" b="1" dirty="0"/>
              <a:t>Univariate Analysis</a:t>
            </a:r>
          </a:p>
          <a:p>
            <a:endParaRPr lang="en-US" b="1" dirty="0"/>
          </a:p>
          <a:p>
            <a:endParaRPr lang="en-US" dirty="0"/>
          </a:p>
        </p:txBody>
      </p:sp>
    </p:spTree>
    <p:extLst>
      <p:ext uri="{BB962C8B-B14F-4D97-AF65-F5344CB8AC3E}">
        <p14:creationId xmlns:p14="http://schemas.microsoft.com/office/powerpoint/2010/main" val="19778602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a:xfrm>
            <a:off x="311700" y="647979"/>
            <a:ext cx="2484052" cy="508159"/>
          </a:xfrm>
        </p:spPr>
        <p:txBody>
          <a:bodyPr>
            <a:normAutofit fontScale="92500"/>
          </a:bodyPr>
          <a:lstStyle/>
          <a:p>
            <a:pPr marL="114300" indent="0">
              <a:buNone/>
            </a:pPr>
            <a:r>
              <a:rPr lang="en-US" b="1" dirty="0"/>
              <a:t>Multivariate Analysis</a:t>
            </a:r>
          </a:p>
          <a:p>
            <a:pPr marL="114300" indent="0">
              <a:buNone/>
            </a:pPr>
            <a:endParaRPr lang="en-US" b="1" dirty="0"/>
          </a:p>
        </p:txBody>
      </p:sp>
      <p:pic>
        <p:nvPicPr>
          <p:cNvPr id="4" name="Picture 3"/>
          <p:cNvPicPr>
            <a:picLocks noChangeAspect="1"/>
          </p:cNvPicPr>
          <p:nvPr/>
        </p:nvPicPr>
        <p:blipFill>
          <a:blip r:embed="rId2"/>
          <a:stretch>
            <a:fillRect/>
          </a:stretch>
        </p:blipFill>
        <p:spPr>
          <a:xfrm>
            <a:off x="635711" y="1243592"/>
            <a:ext cx="5029365" cy="3738311"/>
          </a:xfrm>
          <a:prstGeom prst="rect">
            <a:avLst/>
          </a:prstGeom>
        </p:spPr>
      </p:pic>
    </p:spTree>
    <p:extLst>
      <p:ext uri="{BB962C8B-B14F-4D97-AF65-F5344CB8AC3E}">
        <p14:creationId xmlns:p14="http://schemas.microsoft.com/office/powerpoint/2010/main" val="41361484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Data Cleaning &amp; Preprocessing</a:t>
            </a:r>
            <a:endParaRPr lang="en-US" dirty="0"/>
          </a:p>
        </p:txBody>
      </p:sp>
      <p:sp>
        <p:nvSpPr>
          <p:cNvPr id="3" name="Text Placeholder 2"/>
          <p:cNvSpPr>
            <a:spLocks noGrp="1"/>
          </p:cNvSpPr>
          <p:nvPr>
            <p:ph type="body" idx="1"/>
          </p:nvPr>
        </p:nvSpPr>
        <p:spPr>
          <a:xfrm>
            <a:off x="4035972" y="856500"/>
            <a:ext cx="3829376" cy="625459"/>
          </a:xfrm>
        </p:spPr>
        <p:txBody>
          <a:bodyPr/>
          <a:lstStyle/>
          <a:p>
            <a:pPr marL="114300" indent="0">
              <a:buNone/>
            </a:pPr>
            <a:r>
              <a:rPr lang="en-US" dirty="0" err="1" smtClean="0"/>
              <a:t>Menghapus</a:t>
            </a:r>
            <a:r>
              <a:rPr lang="en-US" dirty="0" smtClean="0"/>
              <a:t> data null </a:t>
            </a:r>
            <a:r>
              <a:rPr lang="en-US" dirty="0" err="1" smtClean="0"/>
              <a:t>dan</a:t>
            </a:r>
            <a:r>
              <a:rPr lang="en-US" dirty="0" smtClean="0"/>
              <a:t> </a:t>
            </a:r>
            <a:r>
              <a:rPr lang="en-US" dirty="0" err="1" smtClean="0"/>
              <a:t>duplikat</a:t>
            </a:r>
            <a:endParaRPr lang="en-US" dirty="0"/>
          </a:p>
        </p:txBody>
      </p:sp>
      <p:pic>
        <p:nvPicPr>
          <p:cNvPr id="4" name="Picture 3"/>
          <p:cNvPicPr>
            <a:picLocks noChangeAspect="1"/>
          </p:cNvPicPr>
          <p:nvPr/>
        </p:nvPicPr>
        <p:blipFill>
          <a:blip r:embed="rId2"/>
          <a:stretch>
            <a:fillRect/>
          </a:stretch>
        </p:blipFill>
        <p:spPr>
          <a:xfrm>
            <a:off x="311700" y="856500"/>
            <a:ext cx="2057687" cy="847843"/>
          </a:xfrm>
          <a:prstGeom prst="rect">
            <a:avLst/>
          </a:prstGeom>
        </p:spPr>
      </p:pic>
      <p:pic>
        <p:nvPicPr>
          <p:cNvPr id="5" name="Picture 4"/>
          <p:cNvPicPr>
            <a:picLocks noChangeAspect="1"/>
          </p:cNvPicPr>
          <p:nvPr/>
        </p:nvPicPr>
        <p:blipFill>
          <a:blip r:embed="rId3"/>
          <a:stretch>
            <a:fillRect/>
          </a:stretch>
        </p:blipFill>
        <p:spPr>
          <a:xfrm>
            <a:off x="176625" y="2000318"/>
            <a:ext cx="3669576" cy="2778394"/>
          </a:xfrm>
          <a:prstGeom prst="rect">
            <a:avLst/>
          </a:prstGeom>
        </p:spPr>
      </p:pic>
      <p:sp>
        <p:nvSpPr>
          <p:cNvPr id="8" name="TextBox 7"/>
          <p:cNvSpPr txBox="1"/>
          <p:nvPr/>
        </p:nvSpPr>
        <p:spPr>
          <a:xfrm>
            <a:off x="4393324" y="3081738"/>
            <a:ext cx="3647090" cy="369332"/>
          </a:xfrm>
          <a:prstGeom prst="rect">
            <a:avLst/>
          </a:prstGeom>
          <a:noFill/>
        </p:spPr>
        <p:txBody>
          <a:bodyPr wrap="square" rtlCol="0">
            <a:spAutoFit/>
          </a:bodyPr>
          <a:lstStyle/>
          <a:p>
            <a:r>
              <a:rPr lang="en-US" sz="1800" dirty="0" err="1" smtClean="0"/>
              <a:t>Mengahapus</a:t>
            </a:r>
            <a:r>
              <a:rPr lang="en-US" sz="1800" dirty="0" smtClean="0"/>
              <a:t> outlier </a:t>
            </a:r>
            <a:r>
              <a:rPr lang="en-US" sz="1800" dirty="0" err="1" smtClean="0"/>
              <a:t>dengan</a:t>
            </a:r>
            <a:r>
              <a:rPr lang="en-US" sz="1800" dirty="0" smtClean="0"/>
              <a:t> IQR</a:t>
            </a:r>
            <a:endParaRPr lang="en-US" sz="1800" dirty="0"/>
          </a:p>
        </p:txBody>
      </p:sp>
    </p:spTree>
    <p:extLst>
      <p:ext uri="{BB962C8B-B14F-4D97-AF65-F5344CB8AC3E}">
        <p14:creationId xmlns:p14="http://schemas.microsoft.com/office/powerpoint/2010/main" val="36523406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Data Cleaning &amp; Preprocessing</a:t>
            </a:r>
            <a:endParaRPr lang="en-US" dirty="0"/>
          </a:p>
        </p:txBody>
      </p:sp>
      <p:sp>
        <p:nvSpPr>
          <p:cNvPr id="3" name="Text Placeholder 2"/>
          <p:cNvSpPr>
            <a:spLocks noGrp="1"/>
          </p:cNvSpPr>
          <p:nvPr>
            <p:ph type="body" idx="1"/>
          </p:nvPr>
        </p:nvSpPr>
        <p:spPr>
          <a:xfrm>
            <a:off x="3531476" y="1561135"/>
            <a:ext cx="4197238" cy="1853484"/>
          </a:xfrm>
        </p:spPr>
        <p:txBody>
          <a:bodyPr/>
          <a:lstStyle/>
          <a:p>
            <a:pPr marL="114300" indent="0">
              <a:buNone/>
            </a:pPr>
            <a:r>
              <a:rPr lang="en-US" dirty="0" err="1" smtClean="0"/>
              <a:t>Pelabelan</a:t>
            </a:r>
            <a:r>
              <a:rPr lang="en-US" dirty="0" smtClean="0"/>
              <a:t> </a:t>
            </a:r>
            <a:r>
              <a:rPr lang="en-US" dirty="0" err="1" smtClean="0"/>
              <a:t>pada</a:t>
            </a:r>
            <a:r>
              <a:rPr lang="en-US" dirty="0" smtClean="0"/>
              <a:t> </a:t>
            </a:r>
            <a:r>
              <a:rPr lang="en-US" dirty="0" err="1" smtClean="0"/>
              <a:t>kolom</a:t>
            </a:r>
            <a:r>
              <a:rPr lang="en-US" dirty="0" smtClean="0"/>
              <a:t> education dab </a:t>
            </a:r>
            <a:r>
              <a:rPr lang="en-US" dirty="0" err="1" smtClean="0"/>
              <a:t>Age_group</a:t>
            </a:r>
            <a:r>
              <a:rPr lang="en-US" dirty="0" smtClean="0"/>
              <a:t> </a:t>
            </a:r>
            <a:r>
              <a:rPr lang="en-US" dirty="0" err="1" smtClean="0"/>
              <a:t>dan</a:t>
            </a:r>
            <a:r>
              <a:rPr lang="en-US" dirty="0" smtClean="0"/>
              <a:t> one hot encoding </a:t>
            </a:r>
            <a:r>
              <a:rPr lang="en-US" dirty="0" err="1" smtClean="0"/>
              <a:t>pada</a:t>
            </a:r>
            <a:r>
              <a:rPr lang="en-US" dirty="0" smtClean="0"/>
              <a:t> </a:t>
            </a:r>
            <a:r>
              <a:rPr lang="en-US" dirty="0" err="1" smtClean="0"/>
              <a:t>kolom</a:t>
            </a:r>
            <a:r>
              <a:rPr lang="en-US" dirty="0" smtClean="0"/>
              <a:t> </a:t>
            </a:r>
            <a:r>
              <a:rPr lang="en-US" dirty="0" err="1" smtClean="0"/>
              <a:t>Marital_Status</a:t>
            </a:r>
            <a:r>
              <a:rPr lang="en-US" dirty="0" smtClean="0"/>
              <a:t> </a:t>
            </a:r>
            <a:r>
              <a:rPr lang="en-US" dirty="0" err="1" smtClean="0"/>
              <a:t>kemudian</a:t>
            </a:r>
            <a:r>
              <a:rPr lang="en-US" dirty="0" smtClean="0"/>
              <a:t> </a:t>
            </a:r>
            <a:r>
              <a:rPr lang="en-US" dirty="0" err="1" smtClean="0"/>
              <a:t>disimpan</a:t>
            </a:r>
            <a:r>
              <a:rPr lang="en-US" dirty="0" smtClean="0"/>
              <a:t> </a:t>
            </a:r>
            <a:r>
              <a:rPr lang="en-US" dirty="0" err="1" smtClean="0"/>
              <a:t>pada</a:t>
            </a:r>
            <a:r>
              <a:rPr lang="en-US" dirty="0" smtClean="0"/>
              <a:t> </a:t>
            </a:r>
            <a:r>
              <a:rPr lang="en-US" dirty="0" err="1" smtClean="0"/>
              <a:t>kolom</a:t>
            </a:r>
            <a:r>
              <a:rPr lang="en-US" dirty="0" smtClean="0"/>
              <a:t> </a:t>
            </a:r>
            <a:r>
              <a:rPr lang="en-US" dirty="0" err="1" smtClean="0"/>
              <a:t>baru</a:t>
            </a:r>
            <a:r>
              <a:rPr lang="en-US" dirty="0" smtClean="0"/>
              <a:t> </a:t>
            </a:r>
            <a:r>
              <a:rPr lang="en-US" dirty="0" err="1" smtClean="0"/>
              <a:t>pendidikan</a:t>
            </a:r>
            <a:r>
              <a:rPr lang="en-US" dirty="0" smtClean="0"/>
              <a:t> </a:t>
            </a:r>
            <a:r>
              <a:rPr lang="en-US" dirty="0" err="1" smtClean="0"/>
              <a:t>dan</a:t>
            </a:r>
            <a:r>
              <a:rPr lang="en-US" dirty="0" smtClean="0"/>
              <a:t> </a:t>
            </a:r>
            <a:r>
              <a:rPr lang="en-US" dirty="0" err="1" smtClean="0"/>
              <a:t>cat_usia</a:t>
            </a:r>
            <a:endParaRPr lang="en-US" dirty="0"/>
          </a:p>
        </p:txBody>
      </p:sp>
      <p:pic>
        <p:nvPicPr>
          <p:cNvPr id="4" name="Picture 3"/>
          <p:cNvPicPr>
            <a:picLocks noChangeAspect="1"/>
          </p:cNvPicPr>
          <p:nvPr/>
        </p:nvPicPr>
        <p:blipFill>
          <a:blip r:embed="rId2"/>
          <a:stretch>
            <a:fillRect/>
          </a:stretch>
        </p:blipFill>
        <p:spPr>
          <a:xfrm>
            <a:off x="311700" y="738487"/>
            <a:ext cx="2105319" cy="2762636"/>
          </a:xfrm>
          <a:prstGeom prst="rect">
            <a:avLst/>
          </a:prstGeom>
        </p:spPr>
      </p:pic>
      <p:pic>
        <p:nvPicPr>
          <p:cNvPr id="5" name="Picture 4"/>
          <p:cNvPicPr>
            <a:picLocks noChangeAspect="1"/>
          </p:cNvPicPr>
          <p:nvPr/>
        </p:nvPicPr>
        <p:blipFill>
          <a:blip r:embed="rId3"/>
          <a:stretch>
            <a:fillRect/>
          </a:stretch>
        </p:blipFill>
        <p:spPr>
          <a:xfrm>
            <a:off x="164555" y="3549433"/>
            <a:ext cx="3867690" cy="828791"/>
          </a:xfrm>
          <a:prstGeom prst="rect">
            <a:avLst/>
          </a:prstGeom>
        </p:spPr>
      </p:pic>
      <p:pic>
        <p:nvPicPr>
          <p:cNvPr id="6" name="Picture 5"/>
          <p:cNvPicPr>
            <a:picLocks noChangeAspect="1"/>
          </p:cNvPicPr>
          <p:nvPr/>
        </p:nvPicPr>
        <p:blipFill>
          <a:blip r:embed="rId4"/>
          <a:stretch>
            <a:fillRect/>
          </a:stretch>
        </p:blipFill>
        <p:spPr>
          <a:xfrm>
            <a:off x="164555" y="4513038"/>
            <a:ext cx="4639322" cy="485843"/>
          </a:xfrm>
          <a:prstGeom prst="rect">
            <a:avLst/>
          </a:prstGeom>
        </p:spPr>
      </p:pic>
    </p:spTree>
    <p:extLst>
      <p:ext uri="{BB962C8B-B14F-4D97-AF65-F5344CB8AC3E}">
        <p14:creationId xmlns:p14="http://schemas.microsoft.com/office/powerpoint/2010/main" val="20430169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Data Cleaning &amp; Preprocessing</a:t>
            </a:r>
            <a:endParaRPr lang="en-US" dirty="0"/>
          </a:p>
        </p:txBody>
      </p:sp>
      <p:sp>
        <p:nvSpPr>
          <p:cNvPr id="3" name="Text Placeholder 2"/>
          <p:cNvSpPr>
            <a:spLocks noGrp="1"/>
          </p:cNvSpPr>
          <p:nvPr>
            <p:ph type="body" idx="1"/>
          </p:nvPr>
        </p:nvSpPr>
        <p:spPr>
          <a:xfrm>
            <a:off x="6211615" y="3438252"/>
            <a:ext cx="2252824" cy="1359497"/>
          </a:xfrm>
        </p:spPr>
        <p:txBody>
          <a:bodyPr/>
          <a:lstStyle/>
          <a:p>
            <a:pPr marL="114300" indent="0">
              <a:buNone/>
            </a:pPr>
            <a:r>
              <a:rPr lang="en-US" dirty="0" err="1" smtClean="0"/>
              <a:t>Standarisasi</a:t>
            </a:r>
            <a:r>
              <a:rPr lang="en-US" dirty="0" smtClean="0"/>
              <a:t> data </a:t>
            </a:r>
            <a:r>
              <a:rPr lang="en-US" dirty="0" err="1" smtClean="0"/>
              <a:t>menggunakan</a:t>
            </a:r>
            <a:r>
              <a:rPr lang="en-US" dirty="0" smtClean="0"/>
              <a:t> </a:t>
            </a:r>
            <a:r>
              <a:rPr lang="en-US" dirty="0" err="1" smtClean="0"/>
              <a:t>standardscaler</a:t>
            </a:r>
            <a:endParaRPr lang="en-US" dirty="0"/>
          </a:p>
        </p:txBody>
      </p:sp>
      <p:pic>
        <p:nvPicPr>
          <p:cNvPr id="4" name="Picture 3"/>
          <p:cNvPicPr>
            <a:picLocks noChangeAspect="1"/>
          </p:cNvPicPr>
          <p:nvPr/>
        </p:nvPicPr>
        <p:blipFill>
          <a:blip r:embed="rId2"/>
          <a:stretch>
            <a:fillRect/>
          </a:stretch>
        </p:blipFill>
        <p:spPr>
          <a:xfrm>
            <a:off x="425622" y="3527369"/>
            <a:ext cx="5008227" cy="1181265"/>
          </a:xfrm>
          <a:prstGeom prst="rect">
            <a:avLst/>
          </a:prstGeom>
        </p:spPr>
      </p:pic>
      <p:pic>
        <p:nvPicPr>
          <p:cNvPr id="5" name="Picture 4"/>
          <p:cNvPicPr>
            <a:picLocks noChangeAspect="1"/>
          </p:cNvPicPr>
          <p:nvPr/>
        </p:nvPicPr>
        <p:blipFill>
          <a:blip r:embed="rId3"/>
          <a:stretch>
            <a:fillRect/>
          </a:stretch>
        </p:blipFill>
        <p:spPr>
          <a:xfrm>
            <a:off x="814275" y="1305460"/>
            <a:ext cx="3962953" cy="1733792"/>
          </a:xfrm>
          <a:prstGeom prst="rect">
            <a:avLst/>
          </a:prstGeom>
        </p:spPr>
      </p:pic>
    </p:spTree>
    <p:extLst>
      <p:ext uri="{BB962C8B-B14F-4D97-AF65-F5344CB8AC3E}">
        <p14:creationId xmlns:p14="http://schemas.microsoft.com/office/powerpoint/2010/main" val="30212418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0" y="988629"/>
            <a:ext cx="5937000" cy="3864025"/>
          </a:xfrm>
          <a:prstGeom prst="rect">
            <a:avLst/>
          </a:prstGeom>
        </p:spPr>
      </p:pic>
      <p:sp>
        <p:nvSpPr>
          <p:cNvPr id="3" name="Text Placeholder 2"/>
          <p:cNvSpPr>
            <a:spLocks noGrp="1"/>
          </p:cNvSpPr>
          <p:nvPr>
            <p:ph type="body" idx="1"/>
          </p:nvPr>
        </p:nvSpPr>
        <p:spPr>
          <a:xfrm>
            <a:off x="6138041" y="1152475"/>
            <a:ext cx="2694259" cy="3416400"/>
          </a:xfrm>
        </p:spPr>
        <p:txBody>
          <a:bodyPr>
            <a:noAutofit/>
          </a:bodyPr>
          <a:lstStyle/>
          <a:p>
            <a:pPr marL="114300" indent="0" algn="just">
              <a:buNone/>
            </a:pPr>
            <a:r>
              <a:rPr lang="en-US" sz="1600" dirty="0" err="1" smtClean="0"/>
              <a:t>Untuk</a:t>
            </a:r>
            <a:r>
              <a:rPr lang="en-US" sz="1600" dirty="0" smtClean="0"/>
              <a:t> </a:t>
            </a:r>
            <a:r>
              <a:rPr lang="en-US" sz="1600" dirty="0" err="1" smtClean="0"/>
              <a:t>mencari</a:t>
            </a:r>
            <a:r>
              <a:rPr lang="en-US" sz="1600" dirty="0" smtClean="0"/>
              <a:t> </a:t>
            </a:r>
            <a:r>
              <a:rPr lang="en-US" sz="1600" dirty="0" err="1" smtClean="0"/>
              <a:t>jumlah</a:t>
            </a:r>
            <a:r>
              <a:rPr lang="en-US" sz="1600" dirty="0" smtClean="0"/>
              <a:t> </a:t>
            </a:r>
            <a:r>
              <a:rPr lang="en-US" sz="1600" dirty="0" err="1" smtClean="0"/>
              <a:t>calaster</a:t>
            </a:r>
            <a:r>
              <a:rPr lang="en-US" sz="1600" dirty="0" smtClean="0"/>
              <a:t> </a:t>
            </a:r>
            <a:r>
              <a:rPr lang="en-US" sz="1600" dirty="0" err="1" smtClean="0"/>
              <a:t>kita</a:t>
            </a:r>
            <a:r>
              <a:rPr lang="en-US" sz="1600" dirty="0" smtClean="0"/>
              <a:t> </a:t>
            </a:r>
            <a:r>
              <a:rPr lang="en-US" sz="1600" dirty="0" err="1" smtClean="0"/>
              <a:t>dapat</a:t>
            </a:r>
            <a:r>
              <a:rPr lang="en-US" sz="1600" dirty="0" smtClean="0"/>
              <a:t> </a:t>
            </a:r>
            <a:r>
              <a:rPr lang="en-US" sz="1600" dirty="0" err="1" smtClean="0"/>
              <a:t>melihat</a:t>
            </a:r>
            <a:r>
              <a:rPr lang="en-US" sz="1600" dirty="0" smtClean="0"/>
              <a:t> </a:t>
            </a:r>
            <a:r>
              <a:rPr lang="en-US" sz="1600" dirty="0" err="1" smtClean="0"/>
              <a:t>pada</a:t>
            </a:r>
            <a:r>
              <a:rPr lang="en-US" sz="1600" dirty="0" smtClean="0"/>
              <a:t> </a:t>
            </a:r>
            <a:r>
              <a:rPr lang="en-US" sz="1600" dirty="0" err="1" smtClean="0"/>
              <a:t>grafik</a:t>
            </a:r>
            <a:r>
              <a:rPr lang="en-US" sz="1600" dirty="0" smtClean="0"/>
              <a:t> elbow method, </a:t>
            </a:r>
            <a:r>
              <a:rPr lang="en-US" sz="1600" dirty="0" err="1" smtClean="0"/>
              <a:t>berdasarkan</a:t>
            </a:r>
            <a:r>
              <a:rPr lang="en-US" sz="1600" dirty="0" smtClean="0"/>
              <a:t> </a:t>
            </a:r>
            <a:r>
              <a:rPr lang="en-US" sz="1600" dirty="0" err="1" smtClean="0"/>
              <a:t>visualisasi</a:t>
            </a:r>
            <a:r>
              <a:rPr lang="en-US" sz="1600" dirty="0" smtClean="0"/>
              <a:t> </a:t>
            </a:r>
            <a:r>
              <a:rPr lang="en-US" sz="1600" dirty="0" err="1" smtClean="0"/>
              <a:t>grafik</a:t>
            </a:r>
            <a:r>
              <a:rPr lang="en-US" sz="1600" dirty="0" smtClean="0"/>
              <a:t> </a:t>
            </a:r>
            <a:r>
              <a:rPr lang="en-US" sz="1600" dirty="0" err="1" smtClean="0"/>
              <a:t>disamping</a:t>
            </a:r>
            <a:r>
              <a:rPr lang="en-US" sz="1600" dirty="0" smtClean="0"/>
              <a:t> </a:t>
            </a:r>
            <a:r>
              <a:rPr lang="en-US" sz="1600" dirty="0" err="1" smtClean="0"/>
              <a:t>titik</a:t>
            </a:r>
            <a:r>
              <a:rPr lang="en-US" sz="1600" dirty="0" smtClean="0"/>
              <a:t> </a:t>
            </a:r>
            <a:r>
              <a:rPr lang="en-US" sz="1600" dirty="0" err="1" smtClean="0"/>
              <a:t>patahan</a:t>
            </a:r>
            <a:r>
              <a:rPr lang="en-US" sz="1600" dirty="0" smtClean="0"/>
              <a:t> </a:t>
            </a:r>
            <a:r>
              <a:rPr lang="en-US" sz="1600" dirty="0" err="1" smtClean="0"/>
              <a:t>menunjukan</a:t>
            </a:r>
            <a:r>
              <a:rPr lang="en-US" sz="1600" dirty="0" smtClean="0"/>
              <a:t> </a:t>
            </a:r>
            <a:r>
              <a:rPr lang="en-US" sz="1600" dirty="0" err="1" smtClean="0"/>
              <a:t>pada</a:t>
            </a:r>
            <a:r>
              <a:rPr lang="en-US" sz="1600" dirty="0" smtClean="0"/>
              <a:t> </a:t>
            </a:r>
            <a:r>
              <a:rPr lang="en-US" sz="1600" dirty="0" err="1" smtClean="0"/>
              <a:t>angka</a:t>
            </a:r>
            <a:r>
              <a:rPr lang="en-US" sz="1600" dirty="0" smtClean="0"/>
              <a:t> 4 yang berate </a:t>
            </a:r>
            <a:r>
              <a:rPr lang="en-US" sz="1600" dirty="0" err="1" smtClean="0"/>
              <a:t>jumlah</a:t>
            </a:r>
            <a:r>
              <a:rPr lang="en-US" sz="1600" dirty="0" smtClean="0"/>
              <a:t> cluster yang di </a:t>
            </a:r>
            <a:r>
              <a:rPr lang="en-US" sz="1600" dirty="0" err="1" smtClean="0"/>
              <a:t>perlukan</a:t>
            </a:r>
            <a:r>
              <a:rPr lang="en-US" sz="1600" dirty="0" smtClean="0"/>
              <a:t> </a:t>
            </a:r>
            <a:r>
              <a:rPr lang="en-US" sz="1600" dirty="0" err="1" smtClean="0"/>
              <a:t>sebanyak</a:t>
            </a:r>
            <a:r>
              <a:rPr lang="en-US" sz="1600" dirty="0" smtClean="0"/>
              <a:t> 4 </a:t>
            </a:r>
            <a:endParaRPr lang="en-US" sz="1600" dirty="0"/>
          </a:p>
        </p:txBody>
      </p:sp>
      <p:sp>
        <p:nvSpPr>
          <p:cNvPr id="4" name="AutoShape 2" descr="data:image/png;base64,iVBORw0KGgoAAAANSUhEUgAAAswAAAHSCAYAAAD45Z1sAAAAOXRFWHRTb2Z0d2FyZQBNYXRwbG90bGliIHZlcnNpb24zLjcuMSwgaHR0cHM6Ly9tYXRwbG90bGliLm9yZy/bCgiHAAAACXBIWXMAAAsTAAALEwEAmpwYAABeFUlEQVR4nO3deXiU1d3/8feZTPaNhCQDJEDYk4AQJQJqWUSCaK2gpVSrQkEetdUWtT4Wn/5qrUvVaqXa1q0iYmtFq7VSRcsOrkBQVJawyCKBkAQCSUjIfn5/zBASSSBAyJ3l87quXJk5c88933sulY+H732OsdYiIiIiIiL1czldgIiIiIhIS6bALCIiIiJyAgrMIiIiIiInoMAsIiIiInICCswiIiIiIiegwCwiIiIicgJupws4kZiYGJuYmOh0GSIiIiLSxq1du3a/tTa2vtdadGBOTEwkIyPD6TJEREREpI0zxuxq6DW1ZIiIiIiInIACs4iIiIjICSgwi4iIiIicgAKziIiIiMgJKDCLiIiIiJyAArOIiIiIyAkoMIuIiIiInIAC87dUVVVx7rnncsUVVwBgreVXv/oVffv2JTk5maeeeqpm/Oc//zm9e/dm4MCBfPbZZwCsW7eOCy64gP79+zNw4EBee+21ej+nrKyMH/7wh/Tu3ZuhQ4eyc+fOZrk+ERERETk1LXrjEic8+eSTJCcnU1hYCMBLL73E7t27yczMxOVykZubC8B7773H1q1b2bp1K6tWreInP/kJq1atIiQkhJdffpk+ffqwd+9eBg8ezKWXXkqHDh3qfM7s2bOJiopi27ZtzJs3j1/+8pcNhmsRERERcY5mmGvJysri3XffZfr06TVjzzzzDPfeey8ul/eriouLA+Dtt99m8uTJGGMYNmwYhw4dIjs7m759+9KnTx8AunTpQlxcHHl5ecd91ttvv82UKVMAmDhxIkuWLMFae7YvUUREREROkQJzLbfffju///3va8IxwNdff81rr71GWloal112GVu3bgVgz549dO3atea4hIQE9uzZU+d8q1evpry8nF69eh33WbXf73a7iYyM5MCBA2fjskRERETkDCgw+7zzzjvExcUxePDgOuNlZWUEBQWRkZHB//zP/zBt2rRGnS87O5sbbriBOXPm1AngIiIiItK6qIfZ56OPPmL+/PksWLCA0tJSCgsLuf7660lISODqq68G4KqrrmLq1KkAxMfHs3v37pr3Z2VlER8fD0BhYSHf/e53eeihhxg2bFi9n3f0/QkJCVRWVlJQUEDHjh3P8lWKiIiIyKnS1KfPww8/TFZWFjt37mTevHmMHj2av//970yYMIFly5YBsGLFCvr27QvAlVdeycsvv4y1lk8//ZTIyEg6d+5MeXk5V111FZMnT2bixIkNft6VV17J3LlzAXjjjTcYPXo0xpizf6EiIiIicko0w3wSM2fO5LrrrmPWrFmEhYXxwgsvAHD55ZezYMECevfuTUhICHPmzAHg9ddfZ+XKlRw4cICXXnoJ8K60kZqayr333ktaWhpXXnklN954IzfccAO9e/cmOjqaefPmOXWJIiIiInICpiWvzJCWlmYzMjKa9TOrqy07DxSTU1iKJyKIxI6huFya+RURERFpy4wxa621afW9phnmWqqrLe9v2Mcdr31OWaUlyN/FE5NSGde/k0KziIiISDulHuZadh4orgnLAKUV1dz5+jp2Hih2uDIRERERcYoCcy05haU1Yfmo0opqcotKHapIRERERJymwFyLJyKIIP+6X0mQv4u48CCHKhIRERERpykw15LYMZQnJqUS6Pb2K/u54IlJqSR2DHW4MhERERFxigJzLS6XYVz/Trw3YwTnxEfQJTJYN/yJiIiItHMKzN/ichl6xoYxcXBXdh88wg7d8CciIiLSrikwN2BMigeAxRtzHK5ERERERJzU6MBsjPEzxnxujHnH9/wlY8wOY8w630+qb9wYY54yxmwzxnxpjDmv1jmmGGO2+n6mNPnVNKH4DsGkdI5gkQKziIiISLt2KjPMM4BN3xr7X2ttqu9nnW/sMqCP7+cm4BkAY0w08BtgKDAE+I0xJuoMaj/r0lM8rP3mIAcOlzldioiIiIg4pFGB2RiTAHwXeKERh48HXrZenwIdjDGdgUuBRdbafGvtQWARMO40624W6SkerIUlmblOlyIiIiIiDmnsDPMfgbuB6m+NP+Rru5hljAn0jcUDu2sdk+Uba2i8xerfJYIukUFqyxARERFpx04amI0xVwC51tq133rpHiAJOB+IBn7ZFAUZY24yxmQYYzLy8vKa4pRnUgtjUjx8sDWPI+VVjtYiIiIiIs5ozAzzRcCVxpidwDxgtDHm79babF/bRRkwB29fMsAeoGut9yf4xhoar8Na+7y1Ns1amxYbG3vKF9TU0lM8lFZU89G2/U6XIiIiIiIOOGlgttbeY61NsNYmAtcAS6211/v6kjHGGGACsN73lvnAZN9qGcOAAmttNvBfYKwxJsp3s99Y31iLNrRHR8ID3WrLEBEREWmn3Gfw3leMMbGAAdYBt/jGFwCXA9uAEmAqgLU23xjzALDGd9z91tr8M/j8ZhHgdjGyXyxLMnOoqrb4adc/ERERkXbllAKztXY5sNz3eHQDx1jg1gZeexF48ZQqbAHSUzy882U263YfYnD3Fr0SnoiIiIg0Me301wij+sXhdhm1ZYiIiIi0QwrMjRAZ7M/QntEs2rjP6VJEREREpJkpMDdSerKHr/OK2Z532OlSRERERKQZKTA30pgUDwCLN6ktQ0RERKQ9UWBupISoEJI7R6iPWURERKSdUWA+BekpHtbuOsiBw2VOlyIiIiIizUSB+RSMTfFQbWFpZq7TpYiIiIhIM1FgPgX9u0TQOTJIbRkiIiIi7YgC8ykwxjAm2cMHW/dTWlHldDkiIiIi0gwUmE9ReoqHIxVVfLRtv9OliIiIiEgzUGA+RcN6diQs0K22DBEREZF2QoH5FAW4XYzsF8viTblUV1unyxERERGRs0yB+TSMTfGw/3AZ67IOOV2KiIiIiJxlCsynYVTfONwuo7YMERERkXZAgfk0RIb4M6RHtAKziIiISDugwHya0lM8bMs9zI79xU6XIiIiIiJnkQLzaUpP8QCwWLPMIiIiIm2aAvNpSogKIblzhNoyRERERNo4BeYzkJ4cR8aufPKLy50uRURERETOEgXmM5Ce0olqC0szc50uRURERETOEgXmMzAgPoJOEUEs2rjP6VJERERE5CxRYD4DxhjGpMSxcst+SiuqnC5HRERERM4CBeYzlJ7SiSMVVXz89X6nSxERERGRs0CB+QwN6xlNWKBbq2WIiIiItFEKzGco0O3HyL6xLN6US3W1dbocEREREWliCsxNID3FQ15RGeuyDjldioiIiIg0MQXmJnBxvzj8XEa7/omIiIi0QQrMTSAyxJ+hPaLVxywiIiLSBikwN5ExyR625h5m5/5ip0sRERERkSakwNxE0lM8ACzepFlmERERkbZEgbmJdI0OIalTOAvVliEiIiLSpigwN6H0FA8ZO/PJLy53uhQRERERaSIKzE0oPcVDtYVlmblOlyIiIiIiTUSBuQmdEx+JJyJQq2WIiIiItCEKzE3IGMOYZA8rt+ZRWlHldDkiIiIi0gQUmJtYeoqHkvIqPv56v9OliIiIiEgTUGBuYhf06khYoJtFG9XHLCIiItIWKDA3sUC3HyP7xrJ4Uw7V1dbpckRERETkDCkwnwVjUuLIKyrji6xDTpciIiIiImdIgfksuLhfHH4uo13/RERERNqARgdmY4yfMeZzY8w7vuc9jDGrjDHbjDGvGWMCfOOBvufbfK8n1jrHPb7xzcaYS5v8alqIDiEBDEmM1vJyIiIiIm3AqcwwzwA21Xr+KDDLWtsbOAjc6Bu/ETjoG5/lOw5jTApwDdAfGAc8bYzxO7PyW64xKR625Bxm14Fip0sRERERkTPQqMBsjEkAvgu84HtugNHAG75D5gITfI/H+57je/0S3/HjgXnW2jJr7Q5gGzCkCa6hRRqb4gHQLLOIiIhIK9fYGeY/AncD1b7nHYFD1tpK3/MsIN73OB7YDeB7vcB3fM14Pe9pc7pGh5DUKVyBWURERKSVO2lgNsZcAeRaa9c2Qz0YY24yxmQYYzLy8vKa4yPPmjHJHtbszOdgcbnTpYiIiIjIaWrMDPNFwJXGmJ3APLytGE8CHYwxbt8xCcAe3+M9QFcA3+uRwIHa4/W8p4a19nlrbZq1Ni02NvaUL6glSU/xUG1haaY2MRERERFprU4amK2191hrE6y1iXhv2ltqrb0OWAZM9B02BXjb93i+7zm+15daa61v/BrfKho9gD7A6ia7khbonPhIPBGBWl5OREREpBU7k3WYfwncaYzZhrdHebZvfDbQ0Td+JzATwFq7AXgd2Ai8D9xqra06g89v8Vwuw5hkDyu25FFa0aYvVURERKTNcp/8kGOstcuB5b7H26lnlQtrbSnwgwbe/xDw0KkW2ZqNSfHwyqpv+OTrA1ycFOd0OSIiIiJyirTT31l2Ya+OhAb4sUhtGSIiIiKtkgLzWRbo9mNkv1gWb8yhuto6XY6IiIiInCIF5mYwJtlDblEZX+4pcLoUERERETlFCszNYHRSHH4uw2JtYiIiIiLS6igwN4MOIQGcnxilXf9EREREWiEF5mYyJtnD5pwivjlQ4nQpIiIiInIKFJibydiUTgAs3LjP4UpERERE5FQoMDeTbh1D6OcJ165/IiIiIq2MAnMzSk/xsGbnQQ6VlDtdioiIiIg0kgJzMxqT4qGq2rI0M9fpUkRERESkkRSYm9HA+EjiwgPVliEiIiLSiigwNyOXyzAmxcOKzXmUVVY5XY6IiIiINIICczNLT/ZQXF7Fx18fcLoUEREREWkEBeZmdkGvjoQE+GnXPxEREZFWQoG5mQX5+zGybyyLN+VQXW2dLkdERERETkKB2QFjkj3kFJbx1Z4Cp0sRERERkZNQYHbA6KQ4/FyGRWrLEBEREWnxFJgdEBUaQFr3KC0vJyIiItIKKDA7JD3FQ+a+InbnlzhdioiIiIicgAKzQ9JTPAAsVFuGiIiISIumwOyQ7h1D6esJ0/JyIiIiIi2cArOD0lM8rN6Zz6GScqdLEREREZEGKDA7aEyyh6pqy7LNuU6XIiIiIiINUGB20KCEDsSFB7J4owKziIiISEulwOwgl8twSbKH5ZtzKauscrocEREREamHArPD0lPiKC6v4pOvDzhdioiIiIjUQ4HZYRf2iiEkwE+7/omIiIi0UArMDgvy92NEn1gWb8rBWut0OSIiIiLyLQrMLUB6ioecwjK+2lPgdCkiIiIi8i0KzC3AxUlxuAxqyxARERFpgRSYW4Do0ADSEqMVmEVERERaIAXmFmJsiofMfUXszi9xuhQRERERqUWBuYUYk+wB1JYhIiIi0tIoMLcQiTGh9IkLY/EmBWYRERGRlkSBuQVJT/Gwakc+BSUVTpciIiIiIj4KzC3ImBQPVdWWZZtznS5FRERERHwUmFuQ1IQOxIYHqo9ZREREpAVRYG5BXC7DmOQ4VmzJo6yyyulyRERERAQF5hYnPcXD4bJKPt2e73QpIiIiIoICc4tzYa8Ygv39WLRxn9OliIiIiAgKzC1OkL8fI/rGsHhjLtZap8sRERERafdOGpiNMUHGmNXGmC+MMRuMMb/1jb9kjNlhjFnn+0n1jRtjzFPGmG3GmC+NMefVOtcUY8xW38+Us3ZVrVx6Sif2FZayfk+h06WIiIiItHvuRhxTBoy21h42xvgDHxpj3vO99r/W2je+dfxlQB/fz1DgGWCoMSYa+A2QBlhgrTFmvrX2YFNcSFsyOikOl4FFG/dxTkKk0+WIiIiItGsnnWG2Xod9T/19PyfqFRgPvOx736dAB2NMZ+BSYJG1Nt8XkhcB486s/LYpOjSAtO7RLNqk9ZhFREREnNaoHmZjjJ8xZh2Qizf0rvK99JCv7WKWMSbQNxYP7K719izfWEPj3/6sm4wxGcaYjLy8vFO7mjYkPcXDpuxCdueXOF2KiIiISLvWqMBsra2y1qYCCcAQY8wA4B4gCTgfiAZ+2RQFWWuft9amWWvTYmNjm+KUrdKYFA8AizdpExMRERERJ53SKhnW2kPAMmCctTbb13ZRBswBhvgO2wN0rfW2BN9YQ+NSjx4xofSOC9OufyIiIiIOa8wqGbHGmA6+x8FAOpDp60vGGGOACcB631vmA5N9q2UMAwqstdnAf4GxxpgoY0wUMNY3Jg1IT/Gwakc+BSUVTpciIiIi0m41Zoa5M7DMGPMlsAZvD/M7wCvGmK+Ar4AY4EHf8QuA7cA24K/ATwGstfnAA75zrAHu941JA9JTPFRVW5Zv0c1/IiIiIk456bJy1tovgXPrGR/dwPEWuLWB114EXjzFGtut1IQOxIQFsnBjDuNTj7s/UkRERESagXb6a8FcLsOY5DhWbM6jvLLa6XJERERE2iUF5hYuPcXD4bJKPt1+wOlSRERERNolBeYW7qLeMQT7+2m1DBERERGHKDC3cEH+fgzvE8PiTTl428NFREREpDkpMLcC6SkesgtK2bC30OlSRERERNodBeZWYHRSHC4DC9WWISIiItLsFJhbgY5hgQzuHqU+ZhEREREHKDC3EukpHjZlF5J1sMTpUkRERETaFQXmViI9pRMAizXLLCIiItKsFJhbiR4xofSKDWXRJgVmERERkeakwNyKpKd0YtX2fAqOVDhdioiIiEi7ocDciqSneKistizfnOt0KSIiIiLthgJzK5LatQMxYQFaLUNERESkGSkwtyJ+LsMlSR5WbM6jvLLa6XJERERE2gUF5lYmPcVDUVklq3YccLoUERERkXZBgbmV+U6fGIL8XWrLEBEREWkmCsytTJC/H8P7xLJ4Yw7WWqfLEREREWnzFJhbofQUD3sLStmwt9DpUkRERETaPAXmVuiSpDiMQW0ZIiIiIs1AgbkV6hgWyOBuUQrMIiIiIs1AgbmVSk/xsDG7kD2HjjhdioiIiEibpsDcSqWneABYrFlmERERkbNKgbmV6hkbRs/YULVliIiIiJxlCsytWHqKh0+3H6CwtMLpUkRERETaLAXmVmxsiofKasvyzXlOlyIiIiLSZikwt2KpXaOICQtQW4aIiIjIWaTA3Ir5uQyjk+JYnplLeWW10+WIiIiItEkKzK1cekonisoqWb0j3+lSRERERNokBeZW7ju9Ywjyd7Fo4z6nSxERERFpkxSYW7ngAD++0zuWRRtzsNY6XY6IiIhIm6PA3AaMTfGwt6CUjdmFTpciIiIi0uYoMLcBo5PjMAatliEiIiJyFigwtwExYYGc1y1KgVlERETkLFBgbiPSUzxs2FvInkNHnC5FREREpE1RYG4j0lM8ACzZpFlmERERkaakwNxG9IoNo2dsqNoyRERERJqYAnMbkp7s4dPtBygsrXC6FBEREZE2Q4G5DUlP8VBRZVmxOc/pUkRERETaDAXmNuTcblF0DA1QW4aIiIhIE1JgbkP8XIbRSXEs25xLRVW10+WIiIiItAknDczGmCBjzGpjzBfGmA3GmN/6xnsYY1YZY7YZY14zxgT4xgN9z7f5Xk+sda57fOObjTGXnrWrasfSUzwUlVayeke+06WIiIiItAmNmWEuA0ZbawcBqcA4Y8ww4FFglrW2N3AQuNF3/I3AQd/4LN9xGGNSgGuA/sA44GljjF8TXosAw/vEEuh2qS1DREREpImcNDBbr8O+p/6+HwuMBt7wjc8FJvgej/c9x/f6JcYY4xufZ60ts9buALYBQ5riIuSY4AA/hveJYdHGHKy1TpcjIiIi0uo1qofZGONnjFkH5AKLgK+BQ9baSt8hWUC873E8sBvA93oB0LH2eD3vkSaUnuJhz6EjbMwudLoUERERkVavUYHZWltlrU0FEvDOCiedrYKMMTcZYzKMMRl5eVoe7XSMTvJgDCzemOt0KSIiIiKt3imtkmGtPQQsAy4AOhhj3L6XEoA9vsd7gK4AvtcjgQO1x+t5T+3PeN5am2atTYuNjT2V8sQnNjyQ87pFsWjTPqdLEREREWn1GrNKRqwxpoPvcTCQDmzCG5wn+g6bArztezzf9xzf60utt5l2PnCNbxWNHkAfYHUTXYd8y5hkD+v3FLL30BGnSxERERFp1Rozw9wZWGaM+RJYAyyy1r4D/BK40xizDW+P8mzf8bOBjr7xO4GZANbaDcDrwEbgfeBWa21VU16MHJOe4gFgySatliEiIiJyJkxLXkkhLS3NZmRkOF1GqzX68eXERwXztxuHOl2KiIiISItmjFlrrU2r7zXt9NeGjUnx8On2AxSWVjhdioiIiEirpcDchqWneKiosqzcotVGRERERE6XAnMbdl63KKJDA7Trn4iIiMgZUGBuw/xchtFJcSzLzKWiqtrpckRERERaJQXmNi49xUNhaSWrd+Q7XYqIiIhIq6TA3MYN7xNDoNultgwRERGR06TA3MaFBLgZ3ieGRRtzaMlLCIqIiIi0VArM7cCYZA97Dh1hU3aR06WIiIiItDoKzO3AJckejIHF2vVPRERE5JQpMLcDseGBnNu1g/qYRURERE6DAnM7MSbFw1d7CsguOOJ0KSIiIiKtigJzOzE2xQPA4k25DlciIiIi0rooMLcTvWLD6BETqrYMERERkVOkwNxOGGMYkxzHJ1/vp6i0wulyRERERFoNBeZ2JD2lExVVlhVb8pwuRURERKTVUGBuRwZ3jyI6NIDFassQERERaTQF5nbEz2UYnRTH0sxcKqqqnS5HREREpFVQYG5nxiR7KCytZM2OfKdLEREREWkVFJjbmRF9Ywh0u1ikXf9EREREGkWBuZ0JCXDznd4xLNqYg7XW6XJEREREWjwF5nZoTIqHrINHyNxX5HQpIiIiIi2eAnM7dElyHMag1TJEREREGkGBuR2KCw8itWsH9TGLiIiINIICczs1JtnDl1kF7CsodboUERERkRZNgbmdGpviAdAss4iIiMhJKDC3U73jwkjsGKI+ZhEREZGTUGBup4wxpKd4+OTrAxwuq3S6HBEREZEWS4G5HRuT7KG8qpoVm/OcLkVERESkxVJgbscGd48iKsSfxepjFhEREWmQAnM75vZzMTrJw9LMXCqqqp0uR0RERKRFUmBu59JT4ig4UsGanflOlyIiIiLSIikwt3PD+8QS4HaxeGOu06WIiIiItEgKzO1caKCb7/SOYdGmfVhrnS5HREREpMVRYBbGJHvYnX+EzTlFTpciIiIi0uIoMAtjkuMAWLRBq2WIiIiIfJsCsxAXEURq1w5aXk5ERESkHgrMAkB6iocvsgrIKSx1uhQRERGRFkWBWQBvYAZYtFGzzCIiIiK1KTALAH3iwujeMURtGSIiIiLfosAsABhjSE/28PG2Axwuq3S6HBEREZEW46SB2RjT1RizzBiz0RizwRgzwzd+nzFmjzFmne/n8lrvuccYs80Ys9kYc2mt8XG+sW3GmJln55LkdI1J8VBeVc3KLXlOlyIiIiLSYrgbcUwl8Atr7WfGmHBgrTFmke+1Wdbax2sfbIxJAa4B+gNdgMXGmL6+l/8CpANZwBpjzHxr7camuBA5c2ndo+gQ4s/ijTlcfk5np8sRERERaRFOGpittdlAtu9xkTFmExB/greMB+ZZa8uAHcaYbcAQ32vbrLXbAYwx83zHKjC3EG4/F6OT4liamUtlVTVuP3XsiIiIiJxSIjLGJALnAqt8Q7cZY740xrxojInyjcUDu2u9Lcs31tC4tCDpyR4OlVSwZudBp0sRERERaREaHZiNMWHAm8Dt1tpC4BmgF5CKdwb6D01RkDHmJmNMhjEmIy9PvbTNbUTfWALcLi0vJyIiIuLTqMBsjPHHG5Zfsdb+C8Bam2OtrbLWVgN/5VjbxR6ga623J/jGGhqvw1r7vLU2zVqbFhsbe6rXI2coNNDNRb06smjTPqy1TpcjIiIi4rjGrJJhgNnAJmvtE7XGa98VdhWw3vd4PnCNMSbQGNMD6AOsBtYAfYwxPYwxAXhvDJzfNJchTSk9pRM7dn7DsO+MJCUlhf79+/Pkk08C8Otf/5qBAweSmprK2LFj2bt3LwCPPfYYqamppKamMmDAAPz8/MjPzwdg2rRpxMXFMWDAgAY/s6CggO9973sMGjSI/v37M2fOnLN/oSIiIiKNYE42i2iM+Q7wAfAVUO0b/j/gWrztGBbYCdzsu0EQY8yvgGl4V9i43Vr7nm/8cuCPgB/worX2oRN9dlpams3IyDiNy5IzkVNYyuD/+yfXDQjn0VsmUFRUxODBg/n3v/9NQkICERERADz11FNs3LiRZ599ts77//Of/zBr1iyWLl0KwMqVKwkLC2Py5MmsX7/+uM8D+N3vfkdBQQGPPvooeXl59OvXj3379hEQEHB2L1ZEREQEMMastdam1fdaY1bJ+BAw9by04ATveQg4Lgxbaxec6H3SMngighic3JPMKu/z8PBwkpOT2bNnDykpKTXHFRcX4/0LiLpeffVVrr322prnI0aMYOfOnSf8TGMMRUVFWGs5fPgw0dHRuN2NWfVQRERE5OxSIpF6jU3x8Nh/N5NTWMqR/H18/vnnDB06FIBf/epXvPzyy0RGRrJs2bI67yspKeH999/nz3/+8yl93m233caVV15Jly5dKCoq4rXXXsPl0rJ2IiIi4jwlEqnXmGQPAO+s3c73v/99/vjHP9a0Yjz00EPs3r2b66677rhg/J///IeLLrqI6OjoU/q8//73v6SmprJ3717WrVvHbbfdRmFhYdNcjIiIiMgZUGCWevX1hJEQGcC9P5vGddddx9VXX33cMddddx1vvvlmnbF58+bVacdorDlz5nD11VdjjKF379706NGDzMzM065fREREpKkoMEuDDi/6MyUhnbj51p/XjG3durXm8dtvv01SUlLN84KCAlasWMH48eNP+bO6devGkiVLAMjJyWHz5s307NnzDKoXERERaRrqYZZ6ffTRR3yxbD7+sYkMHDSI8CB/fve73zF79mw2b96My+Wie/fudVbIeOuttxg7diyhoaF1znXttdeyfPly9u/fT0JCAr/97W+58cYba957yy238Otf/5of//jHnHPOOVhrefTRR4mJiWnWaxYRERGpz0mXlXOSlpVzVmVVNWkPLub8HtFMuygRT0QQiR1DcbnqWzRFREREpPU6o2XlpP1yGUPfTuEs2pjDoo05BPm7eGJSKuP6d1JoFhERkXZDPczSoJ0Hivn8m4M1z0srqrnz9XXsPFDsYFUiIiIizUuBWRqUU1hKRVXdlp3Simpyi0odqkhERESk+SkwS4M8EUEE+df9R8TfzxAXHuRQRSIiIiLNT4FZGpTYMZQnJqXWhGaDt6/5YHG5s4WJiIiINCOtkiEnVF1t2XmgmNyiUtwuF794/QsOHangtZuHkdQpwunyRERERJrEiVbJ0AyznJDLZegZG8awnjGkJUbz9+lDCfJ3ccPs1ezSzX8iIiLSDigwyynpGh3C328cSmVVNdfPXkVOoW4AFBERkbZNgVlOWR9POC9NHUL+4XKuf2GVeppFRESkTVNgltMyqGsHXphyPrvyS/jxnNUcLqt0uiQRERGRs0KBWU7bBb068vSPzmP93kL+Z24GpRVVTpckIiIi0uQUmOWMjEnx8PgPBvLJ9gP87NXPqayqdrokERERkSalwCxn7KpzE7h/fH8Wbczh7je+pLq65S5VKCIiInKq3E4XIG3D5AsSKSip4A+LthAR7M9vvpeCMcbpskRERETOmAKzNJnbRvem4EgFL3y4g4hgf+5M7+t0SSIiIiJnTIFZmowxhl99N5nC0gqeWrKVyGB/bvxOD6fLEhERETkjCszSpIwxPHz1QIpKK3ngnY2EB7mZlNbV6bJERERETptu+pMm5+cy/PGaVIb3iWHmm1/y/vpsp0sSEREROW0KzHJWBLr9eO6GwaR27cDPX13Hh1v3O12SiIiIyGlRYJazJiTAzZwfD6FnbCg3/S2DtbsOOl2SiIiIyClTYJazKjLEn5dvHEJceCBT56xmU3ah0yWJiIiInBIFZjnr4sKD+NuNQwkJcHPD7NXs3F/sdEkiIiIijabALM2ia3QIf58+hKrqaq57YRX7CkqdLklERESkURSYpdn0jgtn7rQhFByp4PrZq8gvLne6JBEREZGTUmCWZjUwoQN/nZzGN/kl/HjOaopKK5wuSUREROSEFJil2V3QqyNP/+g8Nuwt5H9ezqC0osrpkkREREQapMAsjhiT4uEPPxjEqh353PaPz6ioqna6JBEREZF6KTCLYyacG8/9V/Zn8aZc7n7jS6qrrdMliYiIiBzH7XQB0r7dcEEihaWVPPbfzYQHufntlf0xxjhdloiIiEgNBWZx3E9H9aLgSAXPr9xOZLA/vxjbz+mSRERERGooMIvjjDHcc1kShUcq+NPSbUQG+zN9eE+nyxIREREBFJilhTDG8NBV51BUWsmD724iIsifSed3dbosEREREQVmaTn8XIZZP0ylqKySmf/6krAgN5ef09npskRERKSd0yoZ0qIEuF08e/15nNctihnzPmflljynSxIREZF2ToFZWpyQADezf3w+vePCuflva1m7K9/pkkRERKQdO2lgNsZ0NcYsM8ZsNMZsMMbM8I1HG2MWGWO2+n5H+caNMeYpY8w2Y8yXxpjzap1riu/4rcaYKWfvsqS1iwz25+VpQ+gUGcTUOWvYlF3odEkiIiLSTjVmhrkS+IW1NgUYBtxqjEkBZgJLrLV9gCW+5wCXAX18PzcBz4A3YAO/AYYCQ4DfHA3ZIvWJDQ/kbzcOITTQzQ2zV7Njf7HTJYmIiEg7dNLAbK3NttZ+5ntcBGwC4oHxwFzfYXOBCb7H44GXrdenQAdjTGfgUmCRtTbfWnsQWASMa8qLkbYnISqEv904lGpruf6FVWQXHHG6JBEREWlnTqmH2RiTCJwLrAI81tps30v7AI/vcTywu9bbsnxjDY1/+zNuMsZkGGMy8vJ0w5dA77gw5k4dQsGRCm6YvZr84nKnSxIREZF2pNGB2RgTBrwJ3G6trdNQaq21gG2Kgqy1z1tr06y1abGxsU1xSmkDzkmIZPaUNHbnlzDlxdUUlVY4XZKIiIi0E40KzMYYf7xh+RVr7b98wzm+Vgt8v3N943uA2jtOJPjGGhoXaZShPTvyzPXnsSm7kOlzMyitqHK6JBEREWkHGrNKhgFmA5ustU/Uemk+cHSliynA27XGJ/tWyxgGFPhaN/4LjDXGRPlu9hvrGxNptNFJHv4waRCrd+Zz6yufUVFV7XRJIiIi0sY1Zob5IuAGYLQxZp3v53LgESDdGLMVGON7DrAA2A5sA/4K/BTAWpsPPACs8f3c7xsTOSXjU+N5YPwAlmTmctc/v6C6ukm6gURERETqddKtsa21HwKmgZcvqed4C9zawLleBF48lQJF6nP9sO4UHKngsf9uJiLIn/vH98f7lyEiIiIiTeukgVmkpfrpqF4UHqnguZXbiQz2565L+zldkoiIiLRBCszSahljmHlZEoWlFfx52TYigt3cNKKX02WJiIhIG6PALK2aMYYHJ5xDYWklv1uQSUSQP9cM6eZ0WSIiItKGKDBLq+fnMsyalMrh0krueesrwoP8+e7Azk6XJSIiIm3EKe30J9JSBbhdPHv9YAZ3i+L21z5n+ebck79JREREpBEUmKXNCA7wY/aPz6dPXDi3/H0tGTu1aqGIiIicOQVmaVMig/2ZO20InSODmfrSGjbsLXC6JBEREWnlFJilzYkND+Tv04cSFuhmyour2Z532OmSREREpBVTYJY2Kb5DMH+7cSjVFm6YvZq9h444XZKIiIi0UgrM0mb1jgvj5WlDKDxSwfWzV3HgcJnTJYmIiEgrpMAsbdqA+EhemJLGnoNHmDJnNYWlFU6XJCIiIq2MArO0eUN7duTZ6weTmV3E9LkZlFZUOV2SiIiItCIKzNIuXJwUxxM/TGXNznx++spnVFRVO12SiIiItBIKzNJuXDmoCw9OGMDSzFx+8foXVFVbp0sSERGRVkBbY0u7ct3Q7hQcqeD3728mPMjNgxMGYIxxuiwRERFpwRSYpd356ajeFByp4LkV24kM9ufucUlOlyQiIiItmAKztEszxyVReKSSp5d/TWSwPzeP7OV0SSIiItJCKTBLu2SM4cEJAygqreDh9zKJCPbn2iHdnC5LREREWiAFZmm3/FyGJyalcriskv976yvCg9xcMbCL02WJiIhIC6NVMqRdC3C7eOa6waR1j+KO19axfHOu0yWJiIhIC6PALO1ecIAfL0w5nz5x4dzy97Ws2ZkPwLRp04iLi2PAgAF1jv/Tn/5EUlIS/fv35+677wZg9erVpKamkpqayqBBg3jrrbcA2Lx5c814amoqERER/PGPf2ywljVr1uB2u3njjTdqxu6++2769+9PcnIyP//5z7FWy+GJiIg0J9OS//BNS0uzGRkZTpch7cT+w2VMevYT8g6XMe+mYRzY9gVhYWFMnjyZ9evXA7Bs2TIeeugh3n33XQIDA8nNzSUuLo6SkhICAgJwu91kZ2czaNAg9u7di9t9rOupqqqK+Ph4Vq1aRffu3Y/7/KqqKtLT0wkKCmLatGlMnDiRjz/+mP/93/9l5cqVAHznO9/h4YcfZtSoUc3ynYiIiLQXxpi11tq0+l7TDLOIT0xYIH+bPpTwQDeTZ68mIfk8oqOj6xzzzDPPMHPmTAIDAwGIi4sDICQkpCYcl5aW1ru285IlS+jVq1e9YRm8M9ff//73a84J3psTS0tLKS8vp6ysjIqKCjweT5Ncr4iIiDSOArNILfEdgvnb9KEAXP/CKnIKS+u8vmXLFj744AOGDh3KyJEjWbNmTc1rq1aton///pxzzjk8++yzdWaXAebNm8e1115b7+fu2bOHt956i5/85Cd1xi+44AIuvvhiOnfuTOfOnbn00ktJTk5uiksVERGRRlJgFvmWXrFhzJ02hKLSSm5/bV2dLbQrKyvJz8/n008/5bHHHmPSpEk1PcVDhw5lw4YNrFmzhocffpjS0mNhu7y8nPnz5/ODH/yg3s+8/fbbefTRR3G56v4ruW3bNjZt2kRWVhZ79uxh6dKlfPDBB2fhqkVERKQhWlZOpB4D4iOZ/ePzueYP88k7eITC0goigvxJSEjg6quvxhjDkCFDcLlc7N+/n9jY2Jr3JicnExYWxvr160lL87ZCvffee5x33nkNtlNkZGRwzTXXALB//34WLFiA2+1m69atDBs2jLCwMAAuu+wyPvnkE4YPH36WvwERERE5SjPMIg0Y0iOah64aQFllNTe+tIYj5VVMmDCBZcuWAd72jPLycmJiYtixYweVlZUA7Nq1i8zMTBITE2vO9eqrrzbYjgGwY8cOdu7cyc6dO5k4cSJPP/00EyZMoFu3bqxYsYLKykoqKipYsWKFWjJERESamWaYRRpw7bXXsnz5cqoP7eetu6/kklW38Nxvb+eun/2EvskphAUHMXfuXIwxfPjhhzzyyCP4+/vjcrl4+umniYmJAaC4uJhFixbx3HPP1Tn/s88+C8Att9zSYA0TJ05k6dKlnHPOORhjGDduHN/73vfO3kWLiIjIcbSsnEgjvPLpLn717/W4DFRbCPJ38cSkVMb174TLdfyKGCIiItK6aFk5kTN0Qa+OuF2Go/f/lVZUc+fr69h5oNjZwkREROSsU2AWaYScwlIqq+v+bUxpRTX7Co84VJGIiIg0FwVmkUbwRAQR5H/8vy4PvrOJL7MONX9BIiIi0mwUmEUaIbFjKE9MSq0JzYFuw+QLupNbVMb4v3zEL9/4kv2HyxyuUkRERM4G3fQn0kjV1ZadB4rJLSolLjyIxI6hFJdX8qel23jxwx0EB/hxx5i+3HBBd/z99P+iIiIircmJbvpTYBZpAttyD3P/OxtZuSWPPnFh3Hdlfy7qHeN0WSIiItJIWiVD5CzrHRfG3Knn89fJaZRVVnPdC6u45W9r2Z1f4nRpIiIicoa0cYlIEzHGkJ7iYXifGGZ/uIM/L93Gss253DyyFz8Z2YvgAD+nSxQREZHToBlmkSYW5O/HrRf3ZuldI7m0fyeeWrKVMU+sYMFX2bTkFigRERGpnwKzyFnSOTKYp649l9duGkZEsD8/feUzfvTXVWzeV+R0aSIiInIKFJhFzrKhPTvyzs++wwMTBrBpXyGXP/UB983fQEFJhdOliYiISCOcNDAbY140xuQaY9bXGrvPGLPHGLPO93N5rdfuMcZsM8ZsNsZcWmt8nG9smzFmZtNfikjL5ecy3DCsO8t+MYofDenGy5/sZNTjy/jHqm+oqlabhoiISEvWmBnml4Bx9YzPstam+n4WABhjUoBrgP6+9zxtjPEzxvgBfwEuA1KAa33HirQrUaEBPDBhAO/8bDh9POH831tfMf4vH7J2V77TpYmIiEgDThqYrbUrgcb+aT4emGetLbPW7gC2AUN8P9ustdutteXAPN+xIu1SSpcIXrtpGH+69lwOHC7n+898wh2vrSOnsNTp0kRERORbzqSH+TZjzJe+lo0o31g8sLvWMVm+sYbGRdotYwzfG9SFJb8YyW0X9+bdL7O5+PHlPLP8a8oqq5wuT0RERHxONzA/A/QCUoFs4A9NVZAx5iZjTIYxJiMvL6+pTivSYoUEuLnr0n4sunMEF/WO4dH3Mxn3xw9YlpnrdGkiIiLCaQZma22OtbbKWlsN/BVvywXAHqBrrUMTfGMNjdd37uettWnW2rTY2NjTKU+kVereMZS/Tk5j7rQhGANTX1rDtJfWsGN/sdOliYiItGunFZiNMZ1rPb0KOLqCxnzgGmNMoDGmB9AHWA2sAfoYY3oYYwLw3hg4//TLFmm7RvaN5f0ZI/h/301m9Y58xs5awSPvZXK4rNLp0kRERNqlk26NbYx5FRgFxBhjsoDfAKOMMamABXYCNwNYazcYY14HNgKVwK3W2irfeW4D/gv4AS9aazc09cWItBUBbhfTh/fkytQu/P79zTy74mv+9VkW91yexITUeIwxTpcoIiLSbpiWvFVvWlqazcjIcLoMEcd9/s1B7pu/gS+yChjcPYrfXtmfAfGRTpclIiLSZhhj1lpr0+p7TTv9ibQC53aL4q2fXsTvJw5k14FivvfnD7nnX19x4HCZ06WJiIi0eQrMIq2Ey2WYlNaVpXeN4saLevDPjN1c/PhyXvpoB5VV1U6XJyIi0mYpMIu0MhFB/vy/K1J4//bhDOragfv+s5HvPvUhH3+93+nSRERE2iQFZpFWqndcOC9PG8JzNwymuLySH/11Fbe+8hlZB0ucLk1ERKRNUWAWacWMMVzavxOL7xzJL9L7siQzhzFPrODJxVsprdBugSIiIk1BgVmkDQjy9+Nnl/RhyS9GMSbZw6zFW7jkDyt4f302LXklHBERkdZAgVmkDYnvEMyff3Qe824aRniQm1v+/hnXz17Flpwip0sTERFptRSYRdqgYT078s7PvsP94/uzfk8hlz35Aff/ZyMFRyqcLk1ERKTVUWAWaaPcfi4mX5DIsrtGcc35XZnz8Q5GP76c19Z8Q3W12jREREQaS4FZpI2LDg3goavO4T+3fYeesaH88s2vmPD0R6zdddDp0kRERFoFBWaRdmJAfCSv33wBT16TSk5hKd9/5mPufH0duYWlTpcmIiLSoikwi7QjxhjGp8az9Bej+OmoXrzzRTaj/7CC51Z8TXnliXcLnDZtGnFxcQwYMKBm7H//939JSkpi4MCBXHXVVRw6dAiA1atXk5qaSmpqKoMGDeKtt96qeU9iYiLnnHMOqamppKWl1ftZb7/9NgMHDqw55sMPPwRg2bJlNedNTU0lKCiIf//732f2pYiIiJyEaclLTqWlpdmMjAynyxBps3buL+bBdzeyeFMuPWNCufd7KYzqF1fvsStXriQsLIzJkyezfv16ABYuXMjo0aNxu9388pe/BODRRx+lpKSEgIAA3G432dnZDBo0iL179+J2u0lMTCQjI4OYmJgG6zp8+DChoaEYY/jyyy+ZNGkSmZmZdY7Jz8+nd+/eZGVlERIS0kTfiIiItFfGmLXW2npncjTDLNKOJcaE8sKU85kz9XwAfjxnDdPnrmHn/uLjjh0xYgTR0dF1xsaOHYvb7QZg2LBhZGVlARASElIzXlpaijHmlOoKCwureU9xcXG973/jjTe47LLLFJZFROSsU2AWES7uF8f7t4/gnsuS+OTrA4ydtZLfv59JcVllo8/x4osvctlll9U8X7VqFf379+ecc87h2WefrQnQxhjGjh3L4MGDef755xs831tvvUVSUhLf/e53efHFF497fd68eVx77bWncJUiIiKnR4FZRAAIcLu4eWQvlt01iisGdebp5V8z+g/LeXvdnpPuFvjQQw/hdru57rrrasaGDh3Khg0bWLNmDQ8//DClpd6bCz/88EM+++wz3nvvPf7yl7+wcuXKes951VVXkZmZyb///W9+/etf13ktOzubr776iksvvfQMr1pEROTkFJhFpI64iCCemJTKmz+5kLjwIGbMW8ek5z5hw96Ceo9/6aWXeOedd3jllVfqbZ1ITk4mLCyspu85Pj7e+zlxcVx11VWsXr36hPWMGDGC7du3s3///pqx119/nauuugp/f//TvUwREZFGU2AWkXoN7h7F27dexKPfP4ftecV8708f8th/M6mqtenJ+++/z+9//3vmz59fp5d4x44dVFZ62zl27dpFZmYmiYmJFBcXU1Tk3aa7uLiYhQsX1ll146ht27bVzGp/9tlnlJWV0bFjx5rXX331VbVjiIhIs3E7XYCItFwul+GH53dj3IDOfOfS8Tz3p0+pOlJIdFxnHn7wfn738COUlpYy8uJLCHC7GDZsGM8++ywffvghjzzyCP7+/rhcLp5++mliYmLYvn07V111FQCVlZX86Ec/Yty4cQA8++yzANxyyy28+eabvPzyy/j7+xMcHMxrr71WM3u9c+dOdu/ezciRI535UkREpN3RsnIi0mhbcor47X828NG2A8R3CCavqJTyKkuQv4snJqUyrn8nXK5TWxFDRESkJdCyciLSJPp6wvn7jUO578oU9hw6QnmV93+4SyuquX3e53ydd9jhCkVERJqeWjJE5JQYY+jnCT9uvLzKcvUzHzM6KY5R/WIZ0SeWjmGBDlQoIiLStBSYReSUeSKCCPJ3UVpxbDttfz/DsJ4d+XDrft5etxdjYGB8JCP7eQP0oIQO+KldQ0REWiH1MIvIKauutry/YR93vr6O0orqOj3MAOv3FrB8cx7LN+eybvchqi1EhfgzvE+sd/a5bywxmn0WEZEW5EQ9zArMInJaqqstOw8Uk1tUSlx4EIkdQ+u94e9QSTkrt+5n+eZcVm7JY//hcgAGJkQysq83QKd2jdLss4iIOEqBWURahOpqy8bsQpZvzmX55jw+++Yg1RYig/0Z3ieGUf3iGNk3lthwzT6LiEjzUmAWkRapoKSCD7blsXxzHiu25JFXVAbAgPgIRvWN880+d8DtpwV9RETk7FJgFpEW7+js84ot3t7nz745RFW1JSLIzfC+sYzqG8vIvrHERQQ5XaqIiLRBCswi0uoUHKngw637WbHF276R65t9Tukcwah+sYzqF8d53TT7LCIiTUOBWURaNWstm7KLWO4Lz2t3HaSq2hIe5Pb2PveNY2S/WDyafRYRkdOknf5EpFUzxpDSJYKfjurN6zdfwOf3pvPMdedx+YDOrN11kLvf/JKhv1vCZU9+wKPvZ7Jq+wEqqqpPfuIzMG3aNOLi4hgwYEDNWH5+Punp6fTp04f09HQOHjxY5z1r1qzB7Xbzxhtv1IzNnTuXPn360KdPH+bOnVvvZ53ovMuXLyc1NZX+/fszcuTIJr5KEREBzTCLSCtnrSVzX1HNus9rdx2kstoSHujmot4xNe0bnSKbdvZ55cqVhIWFMXnyZNavXw/A3XffTXR0NDNnzuSRRx7h4MGDPProowBUVVWRnp5OUFAQ06ZNY+LEieTn55OWlkZGRgbGGAYPHszatWuJioqq81kNnffQoUNceOGFvP/++3Tr1o3c3Fzi4uKa9DpFRNoLtWSISLtRVFrBR9sO1PQ+ZxeUApDUKZyR/WIZ1TeOtMQo/Jug93nnzp1cccUVNYG5X79+LF++nM6dO5Odnc2oUaPYvHkzAH/84x/x9/dnzZo1XHHFFUycOJFXX32V5cuX89xzzwFw8803M2rUKK699to6n9PQeZ9++mn27t3Lgw8+eMbXIiLS3p0oMGtrbBFpU8KD/Bk3oBPjBnTCWsuWnMM16z6/+OEOnluxnbBANxf17sgo37bdnSODm+Szc3Jy6Ny5MwCdOnUiJycHgD179vDWW2+xbNky1qxZU3P8nj176Nq1a83zhIQE9uzZ0+jzbtmyhYqKCkaNGkVRUREzZsxg8uTJTXItIiJyjAKziLRZxhj6dQqnX6dwbh7Zi8NllXy0bb933efNufx3gzd49vOEM6qfd9m6tMRoAtxnPvtsjMEY7+6Ft99+O48++iguV9Oet7KykrVr17JkyRKOHDnCBRdcwLBhw+jbt+8Zf46IiByjwCwi7UZYoJtL+3fi0v7e2eetud7Z5xVb8njxox08t3I7oQF+XFir9zm+Q+Nnnz0eD9nZ2TWtE0f7iTMyMrjmmmsA2L9/PwsWLMDtdhMfH8/y5ctr3p+VlcWoUaMafd6EhAQ6duxIaGgooaGhjBgxgi+++EKBWUSkiSkwi0i7ZIyhryecvp5wbhrRi+KySj7++kBN+8aijd7Z5z5xYTXhOS0xikC3X4PnvPLKK5k7dy4zZ85k7ty5jB8/HoAdO3bUHPPjH/+YK664ggkTJpCfn8///d//1ax6sXDhQh5++OFGn3f8+PHcdtttVFZWUl5ezqpVq7jjjjua7DsSEREvBWYRESA00E16iof0FA/WWr7OO+xbeSOPuR/v4q8f7CAkwI8Le3VkZL843njsLlZ//CH79+8nISGB2+66h0t++D/cf+dNzJ49m+7du/P666+f8DOjo6P59a9/zfnnnw/AvffeS3R0NADTp0/nlltuIS0tjZkzZzJp0qTjzpucnMy4ceMYOHAgLpeL6dOn11nmTkREmoZWyRAROYnisko++fpAzcYpWQePANArNpSRfWMJDXTz/MqvKau0BPm7eGJSKuP6d8LlMg5XLiIijaVl5UREmoh39rmYFVu86z5/uv0AFVV1/zvq72d445YLGNQ1qoGziIhIS3NGgdkY8yJwBZBrrR3gG4sGXgMSgZ3AJGvtQeO9dftJ4HKgBPixtfYz33umAP/Pd9oHrbX1b2lViwKziLR0yzJzmPpS/f+d6hETysCESAYldGBQ10j6d4kkyL/hHmgREXHOma7D/BLwZ+DlWmMzgSXW2keMMTN9z38JXAb08f0MBZ4BhvoC9m+ANMACa40x8621dfeNFRFpZbp3DCXI30VpxbGtuP39DFMuSGT3wRJWbc/n7XV7AXC7vMvcDUzoQGrXSAYmdKBPXBjuJthERUREzp6TBmZr7UpjTOK3hscDo3yP5wLL8Qbm8cDL1jtt/akxpoMxprPv2EXW2nwAY8wiYBzw6plfgoiIcxI7hvLEpFTufH0dpRXV9fYw5xSW8sXuQ3yRdYgvswp498u9vLr6GwCC/f0YEB/hm4XuwKCEDnSNDq5Za1lERJx3uqtkeKy12b7H+wCP73E8sLvWcVm+sYbGRURaNZfLMK5/J5J+PpzcolLiwoNI7Bha54Y/T0QQY/t3Ymz/TgBUV1t25Zfwxe5DrNt9iC+zDvHyp7so/9C7/FxUiD8DfQH66Ex0TFigI9cnIiJNsKyctdYaY5rszkFjzE3ATQDdunVrqtOKiJw1LpehZ2wYPWPDGn18j5hQesSEMuFc79xBRVU1m/cVeWehdxfwRdYh/rx0K9W+/7rGdwhmUFdvP/TAhA6ckxBJWGDLXBl01qxZvPDCCxhjOOecc5gzZw4ff/wxd911F+Xl5QwePJjZs2fjdnvrX758ObfffjsVFRXExMSwYsWK48754x//mBUrVhAZGQnASy+9RGpqKgcPHmTatGl8/fXXBAUF8eKLL2ppPRFpcqf7X9scY0xna222r+Ui1ze+B+ha67gE39gejrVwHB1fXt+JrbXPA8+D96a/06xPRKRV8fdzMSA+kgHxkVw31DtWXFbJhr2FNe0cX2QdYsFX+wAwxrupysCaVo5IkjpFNMm23mdiz549PPXUU2zcuJHg4GAmTZrEP/7xD37zm9+wZMkS+vbty7333svcuXO58cYbOXToED/96U95//336datG7m5uQ2e+7HHHmPixIl1xn73u9+RmprKW2+9RWZmJrfeeitLliw525cpIu3M6Qbm+cAU4BHf77drjd9mjJmH96a/Al+o/i/wO2PM0TWWxgL3nH7ZIiJtX2igmyE9ohnSI7pm7MDhMr7cU8AXu7390Msyc3ljbRYAAX4uUrpEMCghkkFdvTPRPWNCm3096MrKSo4cOYK/vz8lJSWEhoYSEBBQs2V3eno6Dz/8MDfeeCP/+Mc/uPrqq2v+RvHott+NtXHjRmbOnAlAUlISO3fuJCcnB4/Hc5J3iog03kkDszHmVbyzwzHGmCy8q108ArxujLkR2AVM8h2+AO+SctvwLis3FcBam2+MeQBY4zvu/qM3AIqISON1DAvk4n5xXNzPGyyttWQdPMKXWd42ji92H+Kfa7OY+8kuAMID3ZzjC9BHl7frFBF01m4qjI+P56677qJbt24EBwczduxYJk2axN13301GRgZpaWm88cYb7N7tva1ly5YtVFRUMGrUKIqKipgxYwaTJ0+u99y/+tWvuP/++7nkkkt45JFHCAwMZNCgQfzrX/9i+PDhrF69ml27dpGVlaXALCJNShuXiIi0MVXV3q291+0+VDMTvSm7kEpfQ3RceGCdpe0GJXQgMsS/ST774MGDfP/73+e1116jQ4cO/OAHP2DixIn06tWLu+++m7KyMsaOHcs777zDunXruO2228jIyGDJkiUcOXKECy64gHfffbdmNvqo7OxsOnXqRHl5OTfddBO9evXi3nvvpbCwkBkzZvD5559zzjnnkJmZyV//+ldSU1Ob5HpEpP0403WYRUSkFfFzGfp6wunrCWdSmve2ktKKKjZlF9YE6HVZh1i8KafmPU21ycrixYvp0aMHsbGxAFx99dV8/PHHXH/99XzwwQcALFy4kC1btgCQkJBAx44dCQ0NJTQ0lBEjRvDFF18cF5g7d+4MQGBgIFOnTuXxxx8HICIigjlz5gDe2fYePXrQs2fPU65bROREFJhFRNqBIH8/zu0Wxbndjm3XXXCkgvV7CmqWtmuKTVa6devGp59+SklJCcHBwSxZsoS0tDRyc3OJi4ujrKyMRx99lF/96lcAjB8/nttuu43KykrKy8tZtWoVd9xxx3Hnzc7OpnPnzlhr+fe//12zEsahQ4cICQkhICCAF154gREjRhAREdFUX5uICKDALCLSbkUG+3NR7xgu6h1TM3amm6wMHTqU73//+5wzKBVr/Bg0KJXp0/+He+/9Ne+88w7V1dX85Cc/YfTo0QAkJyczbtw4Bg4ciMvlYvr06TVh+PLLL+eFF16gS5cuXHfddeTl5WGtJTU1lWeffRaATZs2MWXKFIwx9O/fn9mzZzfX1yci7Yh6mEVEpEH1bbKyfm8h5ZXercC/vcnKgC6RZOw6eMKdD0VEWqIT9TArMIuIyCmpb5OVLTlFNZusfFug27Dg58PpFRfevIWKiJwCBWYRETmrjm6y8va6Pbyy6pvjXg8LdDMgPoLkzhEkd4ogqbP3psTTubFQRORs0CoZIiJyVh3dZCUmLIA3P8uitKK65jW3yzCybyx7Dh1h3urdHKmoAsBlIDEm1BugO4WT3NkbpOM7BJ+1daJFRE6HArOIiDSZxI6hPDEptcEe5upqyzf5JWTuK2RTdhGZ+wr5ak8B736VXXOO8EA3SZ3DSfLNRCf5AnVoYOv6I2vz5s388Ic/rHm+fft27r//fj755BM2b94MeFf56NChA+vWrWPRokXMnDmT8vJyAgICeOyxx2pujqztiy++4JZbbuHw4cMkJibyyiuvEBERQXl5OTfffDMZGRm4XC6efPJJRo0a1VyXK9KmqSVDRESaVHW1ZeeBYnKLSokLDyKx48m35z5cVsnmfd4AnZl97HdRWWXNMd07hpDUyRugk31Bult0SKu4mbCqqor4+HhWrVpF9+7da8Z/8YtfEBkZyb333svnn3+Ox+OhS5curF+/nksvvZQ9e/Ycd67zzz+fxx9/nJEjR/Liiy+yY8cOHnjgAf7yl7+QkZHBnDlzyM3N5bLLLmPNmjW4XCdeClBEvNSSISIizcblMvSMDaNnbFij3xMW6GZw9ygGdz+2TvTRbb8z9xWRmV1I5r4iNu0rZOHGHI7O9YQE+NHX423nOBqi+3UKJzK4aXYubCpLliyhV69edcKytZbXX3+dpUuXAnDuuefWvNa/f3+OHDlCWVkZgYGBdc61ZcsWRowYAUB6ejqXXnopDzzwABs3bqyZkY6Li6NDhw5kZGQwZMiQs315Im2eArOIiLRIxhi6RofQNTqE9BRPzfiR8iq25BTVaetY8FV2zXrRAPEdgr2z0Z19vdGdIkjsGHLSjVfOlnnz5nHttdfWGfvggw/weDz06dPnuOPffPNNzjvvvOPCMnjD9Ntvv82ECRP45z//ye7duwEYNGgQ8+fP59prr2X37t2sXbuW3bt3KzCLNAEFZhERaVWCA/y8G6d07VAzZq0lp7CMTfsK2ZR9rK1j+ZY8qnzr3QW6XfT1hPuCdATJvt/RoQFntd7y8nLmz5/Pww8/XGf81VdfPS5EA2zYsIFf/vKXLFy4sN7zvfjii/z85z/ngQce4MorryQgwFv/tGnT2LRpE2lpaXTv3p0LL7wQPz+tQiLSFBSYRUSk1TPG0CkyiE6RQVzcL65mvKyyim25h8nMLvIG6X1FLM3M5Z9rs2qO8UQE1txgeHTJu54xYQS4m2Y2+r333uO8887D4zk2S15ZWcm//vUv1q5dW+fYrKwsrrrqKl5++WV69epV7/mSkpJqwvSWLVt49913AXC73cyaNavmuAsvvJC+ffs2yTWItHcKzCIi0mYFuv3o3yWS/l0i64znFZXV3Fi4ydfa8fHX+6mo8s5G+/sZeseF+2ahj63YERsWeMpL3tU3k7x48WKSkpJISEioGTt06BDf/e53eeSRR7jooosaPF9ubi5xcXFUV1fz4IMPcssttwBQUlKCtZbQ0FAWLVqE2+0mJSXllGoVkfpplQwRERG8Oxhuzyuu0xu9KbuQnMKymmM6hgbUBGhvb3Q4vePCGtyApbi4mG7durF09ZeUEIgnwrtqyLRpUxk2bFhN2AV48MEHefjhh+v0NC9cuJC4uDimT5/OLbfcQlpaGk8++SR/+ctfALj66qt5+OGHMcawc+dOLr30UlwuF/Hx8cyePbvOTYYicmLa6U9EROQ05ReX113ubl8Rm/cVUVbp3ZzFz2XoGRNKUuejG7B4bzTsFBGEtfD+hn0Nrkvdnh06dIjp06ezfv16jDG8+OKLhISE1LvGdEVFBdOnT+ezzz6jsrKSyZMnc8899xx3zuuuu46MjAz8/f0ZMmQIzz33HP7+LWvFFGm5FJhFRESaUFW1Zcf+4jpBelN2EXsOHak5JjLYn8SOIazfW0DVsY0PCXQb3psx4pSW3WuLpkyZwvDhw5k+fTrl5eWUlJSQnp5e7xrT//jHP5g/fz7z5s2jpKSElJQUli9fTmJiYp1zLliwgMsuuwyAH/3oR4wYMYKf/OQnDlydtEZah1lERKQJ+bkMvePC6B0XxhUDj40XHKnwLnmXXcjG7CIydubXCcsAZZWW7/3pQxKiQugUGURn382K3t/BNc/DA91tdovwgoICVq5cyUsvvQRAQEAAAQEBDa4xbYyhuLiYyspKjhw5QkBAABEREced9/LLL695PGTIELKyso47RuR0KDCLiIg0kchgf85PjOb8xGgAtucd5rInV1JWeexvc90uw5hkDyUVVewrKGXD3kL2Hy477lyhAX6+IB18XLD2RHjHo0L8W2Wo3rFjB7GxsUydOpUvvviCwYMH8+STTza4xvTEiRN5++236dy5MyUlJcyaNYvo6OgGz19RUcHf/vY3nnzyyea6JGnjFJhFRETOksSOocz64bkn7WEuq6wit7CMfYWlZBeUsq/giO+39/mHW/eTW1RK9be6KAPcLm+Qjjh+hvro75jQwBbXL11ZWclnn33Gn/70J4YOHcqMGTN45JFHGlxjevXq1fj5+bF3714OHjzI8OHDGTNmDD179qz3/D/96U8ZMWIEw4cPb87LkjZMgVlEROQscbkM4/p3Iunnw8ktKiUu3LtKxrcDbKDbr2ZXw4ZUVlWz/3A52QVHaoJ07YCdsesgOYXZNUvjHeV2GTwRQTXrVHeOCDpu5jouPLBZd0FMSEggISGBoUOHAt4Z5EceeYQHHnig3jWm//GPfzBu3Dj8/f2Ji4vjoosuIiMjo97A/Nvf/pa8vDyee+65Zrue01XfjY8XXHABAH/4wx+46667yMvLIyYmhuXLlzN+/Hh69OgBeFdIuffee48754033khGRgbWWvr27ctLL71EWFgYu3btYtq0aeTl5REdHc3f//73OssayokpMIuIiJxFLpehZ2zYGd/k5/Zz1YTehlRXWw4Ul5PTwEz1xr2FLNmUQ2lF3cZql4HY8EDvDHVE3RnqTr72D09kIIHuptk5sFOnTnTt2pXNmzfTr18/lixZQkpKSoNrTHfr1o2lS5dyww03UFxczKeffsrtt99+3HlfeOEF/vvf/7JkyRJcLme2QT8VM2bMYNy4cbzxxhs1Nz4C7N69m4ULF9KtW7c6xw8fPpx33nnnhOecNWtWTX/3nXfeyZ///GdmzpzJXXfdxeTJk5kyZQpLly7lnnvu4W9/+9vZubA2SIFZRESkjXC5DLHhgcSGBzIgPrLeY6y1FBypqAnS324D+TrvMB9t209RWeVx7+0YGvCtfurgWu0g3p+QgIajRXW1ZeeBYnIKS/nlbx/luuuuo7y8nJ49ezJnzhxefvnlOmtMT506FYBbb72VqVOn0r9/f6y1TJ06lYEDvXdbXn755bzwwgt06dKFW265he7du9fM0jY0C9sSNHTjI8Add9zB73//e8aPH3/K5z0alq21HDlypKbHfePGjTzxxBMAXHzxxUyYMOHML6IdUWAWERFpR4wxdAgJoENIAMmdj19p4qii0oqameras9Q5haXsOVTK2l0HOVhScdz7IoP968xO19yoGB7EtrzDPPbfTMoqrbefe85/6vRzz5gxgxkzZhx3zrCwMP75z3/WW+eCBQtqHldWHh/yW6qGbnxcvHgx8fHxDBo06Lj3fPLJJwwaNIguXbrw+OOP079//3rPPXXqVBYsWEBKSgp/+MMfABg0aBD/+te/mDFjBm+99RZFRUUcOHCAjh07ntXrbCu0DrOIiIicllLfSh/efuq67R9Hf9e3AshRxsDgblHERwUTFRJAVEgA0aH+RIUGEO0L9dGhAXQI8W9wN8XWKiMjg2HDhvHRRx/V3PgYEBDAypUrWbhwIZGRkSQmJpKRkUFMTAyFhYW4XC7CwsJYsGABM2bMYOvWrQ2ev6qqip/97Gecf/75TJ06lb1793LbbbexY8cORowYwZtvvsn69evp0KFD8110C6eNS0RERMQR5ZXV5BaVsnhjDvf9Z+Nxr/eOC6WiypJfXE5RacMzxCEBfr5AHUBUaABRIf7HnoccC9ne11p+yN63bx/Dhg1j586dAHzwwQfcd999fPXVV4SEeG/+zMrKokuXLqxevZpOnTrVeX/tMN2QlStX8vvf//64vufDhw+TlJTU4tapTkxMJDw8HD8/P9xuNxkZGXzxxRf17v541DfffENKSgr33Xcfd91113HnbOgmyDvuuINly5YBUFJSQm5uLgUFBdq4RERERJpfgNtFQlQII/rGEuTvqnPDYZC/i+dvSKu5IbKiqppDJRUcLCknv7icQyXl5Bcfe36wpJyDxeXkl1Sw60DxSUN2aIBfzSy1N1D713keFeJfJ2RHhfo32Y2NJ1PfjY/nnXceS5YsqTmmdijet28fHo8HYwyrV6+murr6uHYKay1ff/01vXv3xlrL/PnzSUpKAmD//v1ER0fjcrl4+OGHmTZtWrNc56latmxZnf8JmD59ep3dHx977DEeeOCBmtfvvPPOmt0d69PQTZCzZs2qOeZPf/oTn3/+OXPmzGnwPArMIiIictYldgzliUmpx61JndgxtOYYfz9XzU2LjVVeWc2hI+UcKqnwhuricg7WCt0HfUE7v6SCnfuLOVhy8pB9LEAfH7KjQ2rNaPvaRU43ZD/55FNM/OG1HCkto0ePHsz7+8sNHvvGG2/wzDPP4Ha7CQ4OZt68eTU39B298bFTp05MmTKFwsJCrLUMGjSIZ555BoDly5dzzz33YIxhxIgRNTdXtnQN7f4I8O9//5sePXoQGhra4PsbugmytldffZXf/va3JwzMaskQERGRZnF0lYwTrUndHI6G7IO+2WvvrHWtsH30ue/xweLyelcNOepoyPYGaG/Irhu6vbPXUbV6sv1dLt7fsO+km9q0Jz169CAqKgpjDDfffDM33XQTF154IXfffTcTJkzgiSee4De/+Q1FRUUcPnyY9PR0Fi1axOOPP05YWFi9LRlQ9ybId999t6blBWDXrl0MGzaMrKws3G63WjJERETEWU21JvWZCnC7iAsPIi684TWtv612yK5pFzkatosr6jzfub/4pCE72N+P0ooqjk5bllZU87NXP+P6od3pGRtGB1+P9tF+7KjQAEID/FrlVuiN9eGHHxIfH09ubi7p6ekkJSU1uPvjfffdxx133EFY2Mn/WZozZ07NTZCvvfZazXKFAPPmzWPixIn4+Z34bwk0wywiIiJyFpRXVnPIN1Nd04PtC9Ub9hby3vp9p3S+AD9XTZCuCdSh3paRqJCjv2s/9v72a4Uz1vfdd99xs8Zbtmzh+uuvZ/Xq1QwfPpzdu3cD3h0TXS4X999/P7fddluD56zvJshzzz2Xv/zlL1x44YUnXCVDM8wiIiIiZ0GA20VcRBBxEcfPZG/PO8yyzbnH3QQ5/9aLiA4LrAnaB4t9/dm+sH3I10ZyqKSCr/MOc3CXd3a7srrhCdCIIDdRvnaRqFoz11Eh/nSoteJI7Vnt4IDmXWGkuLiY6upqwsPDKS4uZuHChdx7770N7v74wQcf1Lz3aLj+dlg+0U2QAJmZmRw8eLBmo5sTUWAWERERaWYN3QTZOy4cl8sQE9b4Gx+ttRwuq6xZYeRgiTdEH+3JrgnfJeUcOFzO1pzDHCopp7i8qsFzBrpdDc5kR4UE1JnBPrq0X0SQ/2n3X+fk5HDVVVdRXllNWXkFV/3gh4wdeyl/+tNT9e7+eCKNuQkSvO0Y11xzTaPaXNSSISIiIuIAp2+CrN0y4p21rv244luB2zt26EgFVQ3MZruMd6fH2kG7Q61VRY5rJ6m1XnZ1tXX8JkhtXCIiIiIiZ6y62lJUVulbI7v8+FntOjPcx2a3j1Q0PJsd7O9HeJCbvKIyaqfSIH8XC34+vNluElUPs4iIiIicMZfLEBnsT2SwP907Nrz+8beVVlTVCtfHgvbR9bO35BSRW1T2rfd4d4l0elUVUGAWERERkbMsyN+PTpF+dIqsfym/7XmHufypD467CfJUlv47m1xOFyAiIiIi7dvRmyCD/L3RtL6dIJ2kGWYRERERcZTLZRjXvxNJPx/u+E6Q9VFgFhERERHHtZSdIOujlgwRERERkRM4o8BsjNlpjPnKGLPOGJPhG4s2xiwyxmz1/Y7yjRtjzFPGmG3GmC+NMec1xQWIiIiIiJxNTTHDfLG1NrXWunUzgSXW2j7AEt9zgMuAPr6fm4BnjjuTiIiIiEgLczZaMsYDc32P5wITao2/bL0+BToYYzqfhc8XEREREWkyZxqYLbDQGLPWGHOTb8xjrc32Pd4HeHyP44Hdtd6b5RurwxhzkzEmwxiTkZeXd4bliYiIiIicmTNdJeM71to9xpg4YJExJrP2i9Zaa4w5pb23rbXPA8+Dd2vsM6xPREREROSMnNEMs7V2j+93LvAWMATIOdpq4fud6zt8D9C11tsTfGMiIiIiIi3WaQdmY0yoMSb86GNgLLAemA9M8R02BXjb93g+MNm3WsYwoKBW64aIiIiISIt0Ji0ZHuAtY8zR8/zDWvu+MWYN8Lox5kZgFzDJd/wC4HJgG1ACTD2DzxYRERERaRanHZittduBQfWMHwAuqWfcAree7ueJiIiIiDhBO/2JiIiIiJyAArOIiIiIyAkoMIuIiIiInIACs4iIiIjICSgwi4iIiIicgPEuXtEyGWPy8C5N54QYYL9Dn90S6fs4Rt9FXfo+jtF3UZe+j7r0fRyj76IufR91OfV9dLfWxtb3QosOzE4yxmRYa9OcrqOl0PdxjL6LuvR9HKPvoi59H3Xp+zhG30Vd+j7qaonfh1oyREREREROQIFZREREROQEFJgb9rzTBbQw+j6O0XdRl76PY/Rd1KXvoy59H8fou6hL30ddLe77UA+ziIiIiMgJaIZZREREROQEFJi/xRjzojEm1xiz3ulanGaM6WqMWWaM2WiM2WCMmeF0TU4yxgQZY1YbY77wfR+/dbompxlj/Iwxnxtj3nG6FqcZY3YaY74yxqwzxmQ4XY/TjDEdjDFvGGMyjTGbjDEXOF2TE4wx/Xz/TBz9KTTG3O50XU4yxtzh+2/oemPMq8aYIKdrcooxZobve9jQHv+5qC9zGWOijTGLjDFbfb+jnKzxKAXm470EjHO6iBaiEviFtTYFGAbcaoxJcbgmJ5UBo621g4BUYJwxZpizJTluBrDJ6SJakIuttaktbTkkhzwJvG+tTQIG0U7/ObHWbvb9M5EKDAZKgLecrco5xph44OdAmrV2AOAHXONsVc4wxgwA/gcYgvffkSuMMb2drarZvcTxmWsmsMRa2wdY4nvuOAXmb7HWrgTyna6jJbDWZltrP/M9LsL7B168s1U5x3od9j319/2025sAjDEJwHeBF5yuRVoWY0wkMAKYDWCtLbfWHnK0qJbhEuBra61TG3K1FG4g2BjjBkKAvQ7X45RkYJW1tsRaWwmsAK52uKZm1UDmGg/M9T2eC0xozpoaosAsjWKMSQTOBVY5XIqjfC0I64BcYJG1tj1/H38E7gaqHa6jpbDAQmPMWmPMTU4X47AeQB4wx9ey84IxJtTpolqAa4BXnS7CSdbaPcDjwDdANlBgrV3obFWOWQ8MN8Z0NMaEAJcDXR2uqSXwWGuzfY/3AR4nizlKgVlOyhgTBrwJ3G6tLXS6HidZa6t8f7WaAAzx/ZVau2OMuQLItdaudbqWFuQ71trzgMvwti+NcLogB7mB84BnrLXnAsW0kL9WdYoxJgC4Evin07U4ydePOh7v/1R1AUKNMdc7W5UzrLWbgEeBhcD7wDqgysmaWhrrXcqtRfxNrgKznJAxxh9vWH7FWvsvp+tpKXx/vbyM9tvvfhFwpTFmJzAPGG2M+buzJTnLN3OGtTYXb4/qEGcrclQWkFXrb2DewBug27PLgM+stTlOF+KwMcAOa22etbYC+BdwocM1OcZaO9taO9haOwI4CGxxuqYWIMcY0xnA9zvX4XoABWY5AWOMwduDuMla+4TT9TjNGBNrjOngexwMpAOZjhblEGvtPdbaBGttIt6/Zl5qrW2Xs0QAxphQY0z40cfAWLx/3douWWv3AbuNMf18Q5cAGx0sqSW4lnbejuHzDTDMGBPi+zPmEtrpDaEAxpg43+9uePuX/+FsRS3CfGCK7/EU4G0Ha6nhdrqAlsYY8yowCogxxmQBv7HWzna2KsdcBNwAfOXr2wX4P2vtAudKclRnYK4xxg/v/2y+bq1t98upCeDtsXvL++c/buAf1tr3nS3JcT8DXvG1ImwHpjpcj2N8/xOVDtzsdC1Os9auMsa8AXyGdyWmz2mBu7o1ozeNMR2BCuDW9nZzbH2ZC3gEeN0YcyOwC5jkXIXHaKc/EREREZETUEuGiIiIiMgJKDCLiIiIiJyAArOIiIiIyAkoMIuIiIiInIACs4iIiIjICSgwi4iIiIicgAKziIiIiMgJKDCLiIiIiJzA/wcIN9cQlpo3xQAAAABJRU5ErkJgg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Google Shape;54;p13"/>
          <p:cNvSpPr txBox="1">
            <a:spLocks noGrp="1"/>
          </p:cNvSpPr>
          <p:nvPr>
            <p:ph type="title"/>
          </p:nvPr>
        </p:nvSpPr>
        <p:spPr>
          <a:xfrm>
            <a:off x="0" y="37175"/>
            <a:ext cx="8180700" cy="52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1798" b="1" dirty="0">
                <a:latin typeface="Roboto"/>
                <a:ea typeface="Roboto"/>
                <a:cs typeface="Roboto"/>
                <a:sym typeface="Roboto"/>
              </a:rPr>
              <a:t>Data Modeling</a:t>
            </a:r>
            <a:endParaRPr sz="1798" dirty="0">
              <a:solidFill>
                <a:schemeClr val="lt1"/>
              </a:solidFill>
              <a:latin typeface="Roboto"/>
              <a:ea typeface="Roboto"/>
              <a:cs typeface="Roboto"/>
              <a:sym typeface="Roboto"/>
            </a:endParaRPr>
          </a:p>
        </p:txBody>
      </p:sp>
      <p:sp>
        <p:nvSpPr>
          <p:cNvPr id="10" name="TextBox 9"/>
          <p:cNvSpPr txBox="1"/>
          <p:nvPr/>
        </p:nvSpPr>
        <p:spPr>
          <a:xfrm>
            <a:off x="155575" y="588592"/>
            <a:ext cx="1566041" cy="307777"/>
          </a:xfrm>
          <a:prstGeom prst="rect">
            <a:avLst/>
          </a:prstGeom>
          <a:noFill/>
        </p:spPr>
        <p:txBody>
          <a:bodyPr wrap="square" rtlCol="0">
            <a:spAutoFit/>
          </a:bodyPr>
          <a:lstStyle/>
          <a:p>
            <a:r>
              <a:rPr lang="en" b="1" i="1" dirty="0">
                <a:solidFill>
                  <a:schemeClr val="dk1"/>
                </a:solidFill>
              </a:rPr>
              <a:t>Elbow Method</a:t>
            </a:r>
            <a:endParaRPr lang="en-US" dirty="0"/>
          </a:p>
        </p:txBody>
      </p:sp>
      <p:sp>
        <p:nvSpPr>
          <p:cNvPr id="12" name="Freeform 11"/>
          <p:cNvSpPr/>
          <p:nvPr/>
        </p:nvSpPr>
        <p:spPr>
          <a:xfrm>
            <a:off x="2000712" y="3699927"/>
            <a:ext cx="596537" cy="483190"/>
          </a:xfrm>
          <a:custGeom>
            <a:avLst/>
            <a:gdLst>
              <a:gd name="connsiteX0" fmla="*/ 101357 w 596537"/>
              <a:gd name="connsiteY0" fmla="*/ 73287 h 483190"/>
              <a:gd name="connsiteX1" fmla="*/ 553302 w 596537"/>
              <a:gd name="connsiteY1" fmla="*/ 157370 h 483190"/>
              <a:gd name="connsiteX2" fmla="*/ 574322 w 596537"/>
              <a:gd name="connsiteY2" fmla="*/ 188901 h 483190"/>
              <a:gd name="connsiteX3" fmla="*/ 584833 w 596537"/>
              <a:gd name="connsiteY3" fmla="*/ 262473 h 483190"/>
              <a:gd name="connsiteX4" fmla="*/ 595343 w 596537"/>
              <a:gd name="connsiteY4" fmla="*/ 294004 h 483190"/>
              <a:gd name="connsiteX5" fmla="*/ 553302 w 596537"/>
              <a:gd name="connsiteY5" fmla="*/ 441149 h 483190"/>
              <a:gd name="connsiteX6" fmla="*/ 511260 w 596537"/>
              <a:gd name="connsiteY6" fmla="*/ 451659 h 483190"/>
              <a:gd name="connsiteX7" fmla="*/ 479729 w 596537"/>
              <a:gd name="connsiteY7" fmla="*/ 472680 h 483190"/>
              <a:gd name="connsiteX8" fmla="*/ 448198 w 596537"/>
              <a:gd name="connsiteY8" fmla="*/ 483190 h 483190"/>
              <a:gd name="connsiteX9" fmla="*/ 164419 w 596537"/>
              <a:gd name="connsiteY9" fmla="*/ 472680 h 483190"/>
              <a:gd name="connsiteX10" fmla="*/ 27785 w 596537"/>
              <a:gd name="connsiteY10" fmla="*/ 430639 h 483190"/>
              <a:gd name="connsiteX11" fmla="*/ 17274 w 596537"/>
              <a:gd name="connsiteY11" fmla="*/ 188901 h 483190"/>
              <a:gd name="connsiteX12" fmla="*/ 59316 w 596537"/>
              <a:gd name="connsiteY12" fmla="*/ 136349 h 483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96537" h="483190">
                <a:moveTo>
                  <a:pt x="101357" y="73287"/>
                </a:moveTo>
                <a:cubicBezTo>
                  <a:pt x="453160" y="7324"/>
                  <a:pt x="392283" y="-84166"/>
                  <a:pt x="553302" y="157370"/>
                </a:cubicBezTo>
                <a:lnTo>
                  <a:pt x="574322" y="188901"/>
                </a:lnTo>
                <a:cubicBezTo>
                  <a:pt x="577826" y="213425"/>
                  <a:pt x="579975" y="238181"/>
                  <a:pt x="584833" y="262473"/>
                </a:cubicBezTo>
                <a:cubicBezTo>
                  <a:pt x="587006" y="273337"/>
                  <a:pt x="595343" y="282925"/>
                  <a:pt x="595343" y="294004"/>
                </a:cubicBezTo>
                <a:cubicBezTo>
                  <a:pt x="595343" y="351934"/>
                  <a:pt x="607642" y="410098"/>
                  <a:pt x="553302" y="441149"/>
                </a:cubicBezTo>
                <a:cubicBezTo>
                  <a:pt x="540760" y="448316"/>
                  <a:pt x="525274" y="448156"/>
                  <a:pt x="511260" y="451659"/>
                </a:cubicBezTo>
                <a:cubicBezTo>
                  <a:pt x="500750" y="458666"/>
                  <a:pt x="491027" y="467031"/>
                  <a:pt x="479729" y="472680"/>
                </a:cubicBezTo>
                <a:cubicBezTo>
                  <a:pt x="469820" y="477635"/>
                  <a:pt x="459277" y="483190"/>
                  <a:pt x="448198" y="483190"/>
                </a:cubicBezTo>
                <a:cubicBezTo>
                  <a:pt x="353540" y="483190"/>
                  <a:pt x="259012" y="476183"/>
                  <a:pt x="164419" y="472680"/>
                </a:cubicBezTo>
                <a:cubicBezTo>
                  <a:pt x="46930" y="449182"/>
                  <a:pt x="89044" y="471477"/>
                  <a:pt x="27785" y="430639"/>
                </a:cubicBezTo>
                <a:cubicBezTo>
                  <a:pt x="-7413" y="325045"/>
                  <a:pt x="-7163" y="351817"/>
                  <a:pt x="17274" y="188901"/>
                </a:cubicBezTo>
                <a:cubicBezTo>
                  <a:pt x="19614" y="173303"/>
                  <a:pt x="48330" y="147335"/>
                  <a:pt x="59316" y="136349"/>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33537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845269" y="1152475"/>
            <a:ext cx="3987031" cy="3416400"/>
          </a:xfrm>
        </p:spPr>
        <p:txBody>
          <a:bodyPr>
            <a:normAutofit/>
          </a:bodyPr>
          <a:lstStyle/>
          <a:p>
            <a:pPr marL="114300" indent="0" algn="just">
              <a:buNone/>
            </a:pPr>
            <a:r>
              <a:rPr lang="en-US" dirty="0" err="1" smtClean="0"/>
              <a:t>setelah</a:t>
            </a:r>
            <a:r>
              <a:rPr lang="en-US" dirty="0" smtClean="0"/>
              <a:t> </a:t>
            </a:r>
            <a:r>
              <a:rPr lang="en-US" dirty="0" err="1" smtClean="0"/>
              <a:t>diketahui</a:t>
            </a:r>
            <a:r>
              <a:rPr lang="en-US" dirty="0" smtClean="0"/>
              <a:t> </a:t>
            </a:r>
            <a:r>
              <a:rPr lang="en-US" dirty="0" err="1" smtClean="0"/>
              <a:t>jumlah</a:t>
            </a:r>
            <a:r>
              <a:rPr lang="en-US" dirty="0" smtClean="0"/>
              <a:t> cluster yang </a:t>
            </a:r>
            <a:r>
              <a:rPr lang="en-US" dirty="0" err="1" smtClean="0"/>
              <a:t>diperlukan</a:t>
            </a:r>
            <a:r>
              <a:rPr lang="en-US" dirty="0" smtClean="0"/>
              <a:t> </a:t>
            </a:r>
            <a:r>
              <a:rPr lang="en-US" dirty="0" err="1" smtClean="0"/>
              <a:t>selanjutnya</a:t>
            </a:r>
            <a:r>
              <a:rPr lang="en-US" dirty="0" smtClean="0"/>
              <a:t> </a:t>
            </a:r>
            <a:r>
              <a:rPr lang="en-US" dirty="0" err="1" smtClean="0"/>
              <a:t>malukan</a:t>
            </a:r>
            <a:r>
              <a:rPr lang="en-US" dirty="0" smtClean="0"/>
              <a:t> </a:t>
            </a:r>
            <a:r>
              <a:rPr lang="en-US" dirty="0" err="1" smtClean="0"/>
              <a:t>visualisasi</a:t>
            </a:r>
            <a:r>
              <a:rPr lang="en-US" dirty="0" smtClean="0"/>
              <a:t> </a:t>
            </a:r>
            <a:r>
              <a:rPr lang="en-US" dirty="0" err="1" smtClean="0"/>
              <a:t>persebaran</a:t>
            </a:r>
            <a:r>
              <a:rPr lang="en-US" dirty="0" smtClean="0"/>
              <a:t> cluster </a:t>
            </a:r>
            <a:r>
              <a:rPr lang="en-US" dirty="0" err="1" smtClean="0"/>
              <a:t>tersebeut</a:t>
            </a:r>
            <a:r>
              <a:rPr lang="en-US" dirty="0" smtClean="0"/>
              <a:t>. </a:t>
            </a:r>
            <a:r>
              <a:rPr lang="en-US" dirty="0" err="1" smtClean="0"/>
              <a:t>Berdasarkan</a:t>
            </a:r>
            <a:r>
              <a:rPr lang="en-US" dirty="0" smtClean="0"/>
              <a:t> </a:t>
            </a:r>
            <a:r>
              <a:rPr lang="en-US" dirty="0" err="1" smtClean="0"/>
              <a:t>grafik</a:t>
            </a:r>
            <a:r>
              <a:rPr lang="en-US" dirty="0" smtClean="0"/>
              <a:t> di </a:t>
            </a:r>
            <a:r>
              <a:rPr lang="en-US" dirty="0" err="1" smtClean="0"/>
              <a:t>samaping</a:t>
            </a:r>
            <a:r>
              <a:rPr lang="en-US" dirty="0" smtClean="0"/>
              <a:t> </a:t>
            </a:r>
            <a:r>
              <a:rPr lang="en-US" dirty="0" err="1" smtClean="0"/>
              <a:t>kita</a:t>
            </a:r>
            <a:r>
              <a:rPr lang="en-US" dirty="0" smtClean="0"/>
              <a:t> </a:t>
            </a:r>
            <a:r>
              <a:rPr lang="en-US" dirty="0" err="1" smtClean="0"/>
              <a:t>dapat</a:t>
            </a:r>
            <a:r>
              <a:rPr lang="en-US" dirty="0" smtClean="0"/>
              <a:t> </a:t>
            </a:r>
            <a:r>
              <a:rPr lang="en-US" dirty="0" err="1" smtClean="0"/>
              <a:t>melihat</a:t>
            </a:r>
            <a:r>
              <a:rPr lang="en-US" dirty="0" smtClean="0"/>
              <a:t> </a:t>
            </a:r>
            <a:r>
              <a:rPr lang="en-US" dirty="0" err="1" smtClean="0"/>
              <a:t>persebaran</a:t>
            </a:r>
            <a:r>
              <a:rPr lang="en-US" dirty="0" smtClean="0"/>
              <a:t> cluster </a:t>
            </a:r>
            <a:r>
              <a:rPr lang="en-US" dirty="0" err="1" smtClean="0"/>
              <a:t>menjadi</a:t>
            </a:r>
            <a:r>
              <a:rPr lang="en-US" dirty="0" smtClean="0"/>
              <a:t> 4 </a:t>
            </a:r>
            <a:r>
              <a:rPr lang="en-US" dirty="0" err="1" smtClean="0"/>
              <a:t>yaitu</a:t>
            </a:r>
            <a:r>
              <a:rPr lang="en-US" dirty="0" smtClean="0"/>
              <a:t> cluster 0(</a:t>
            </a:r>
            <a:r>
              <a:rPr lang="en-US" dirty="0" err="1" smtClean="0"/>
              <a:t>biru</a:t>
            </a:r>
            <a:r>
              <a:rPr lang="en-US" dirty="0" smtClean="0"/>
              <a:t>), cluster 1 (</a:t>
            </a:r>
            <a:r>
              <a:rPr lang="en-US" dirty="0" err="1" smtClean="0"/>
              <a:t>kuning</a:t>
            </a:r>
            <a:r>
              <a:rPr lang="en-US" dirty="0" smtClean="0"/>
              <a:t>), cluster 2 (</a:t>
            </a:r>
            <a:r>
              <a:rPr lang="en-US" dirty="0" err="1" smtClean="0"/>
              <a:t>hijau</a:t>
            </a:r>
            <a:r>
              <a:rPr lang="en-US" dirty="0" smtClean="0"/>
              <a:t>), cluster 3 (</a:t>
            </a:r>
            <a:r>
              <a:rPr lang="en-US" dirty="0" err="1" smtClean="0"/>
              <a:t>merah</a:t>
            </a:r>
            <a:r>
              <a:rPr lang="en-US" dirty="0" smtClean="0"/>
              <a:t>). </a:t>
            </a:r>
          </a:p>
        </p:txBody>
      </p:sp>
      <p:pic>
        <p:nvPicPr>
          <p:cNvPr id="4" name="Picture 3"/>
          <p:cNvPicPr>
            <a:picLocks noChangeAspect="1"/>
          </p:cNvPicPr>
          <p:nvPr/>
        </p:nvPicPr>
        <p:blipFill>
          <a:blip r:embed="rId2"/>
          <a:stretch>
            <a:fillRect/>
          </a:stretch>
        </p:blipFill>
        <p:spPr>
          <a:xfrm>
            <a:off x="501516" y="772866"/>
            <a:ext cx="3658111" cy="619211"/>
          </a:xfrm>
          <a:prstGeom prst="rect">
            <a:avLst/>
          </a:prstGeom>
        </p:spPr>
      </p:pic>
      <p:sp>
        <p:nvSpPr>
          <p:cNvPr id="5" name="Google Shape;54;p13"/>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1798" b="1" dirty="0">
                <a:latin typeface="Roboto"/>
                <a:ea typeface="Roboto"/>
                <a:cs typeface="Roboto"/>
                <a:sym typeface="Roboto"/>
              </a:rPr>
              <a:t>Data Modeling</a:t>
            </a:r>
            <a:endParaRPr sz="1798" dirty="0">
              <a:solidFill>
                <a:schemeClr val="lt1"/>
              </a:solidFill>
              <a:latin typeface="Roboto"/>
              <a:ea typeface="Roboto"/>
              <a:cs typeface="Roboto"/>
              <a:sym typeface="Roboto"/>
            </a:endParaRPr>
          </a:p>
        </p:txBody>
      </p:sp>
      <p:pic>
        <p:nvPicPr>
          <p:cNvPr id="6" name="Picture 5"/>
          <p:cNvPicPr>
            <a:picLocks noChangeAspect="1"/>
          </p:cNvPicPr>
          <p:nvPr/>
        </p:nvPicPr>
        <p:blipFill>
          <a:blip r:embed="rId3"/>
          <a:stretch>
            <a:fillRect/>
          </a:stretch>
        </p:blipFill>
        <p:spPr>
          <a:xfrm>
            <a:off x="158148" y="1604419"/>
            <a:ext cx="4308749" cy="3396058"/>
          </a:xfrm>
          <a:prstGeom prst="rect">
            <a:avLst/>
          </a:prstGeom>
        </p:spPr>
      </p:pic>
    </p:spTree>
    <p:extLst>
      <p:ext uri="{BB962C8B-B14F-4D97-AF65-F5344CB8AC3E}">
        <p14:creationId xmlns:p14="http://schemas.microsoft.com/office/powerpoint/2010/main" val="11237024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a:xfrm>
            <a:off x="4803228" y="1152475"/>
            <a:ext cx="4029073" cy="3416400"/>
          </a:xfrm>
        </p:spPr>
        <p:txBody>
          <a:bodyPr/>
          <a:lstStyle/>
          <a:p>
            <a:pPr marL="114300" indent="0" algn="just">
              <a:buNone/>
            </a:pPr>
            <a:r>
              <a:rPr lang="en-US" dirty="0" err="1" smtClean="0"/>
              <a:t>Nilai</a:t>
            </a:r>
            <a:r>
              <a:rPr lang="en-US" dirty="0"/>
              <a:t> </a:t>
            </a:r>
            <a:r>
              <a:rPr lang="en-US" dirty="0" smtClean="0"/>
              <a:t>silhouette</a:t>
            </a:r>
            <a:r>
              <a:rPr lang="en-US" dirty="0"/>
              <a:t> </a:t>
            </a:r>
            <a:r>
              <a:rPr lang="en-US" dirty="0" smtClean="0"/>
              <a:t>score</a:t>
            </a:r>
            <a:r>
              <a:rPr lang="en-US" dirty="0"/>
              <a:t> </a:t>
            </a:r>
            <a:r>
              <a:rPr lang="en-US" dirty="0" smtClean="0"/>
              <a:t>0.57994</a:t>
            </a:r>
            <a:r>
              <a:rPr lang="en-US" dirty="0"/>
              <a:t> </a:t>
            </a:r>
            <a:r>
              <a:rPr lang="en-US" dirty="0" smtClean="0"/>
              <a:t>yang berate </a:t>
            </a:r>
            <a:r>
              <a:rPr lang="en-US" dirty="0" err="1" smtClean="0"/>
              <a:t>mendekati</a:t>
            </a:r>
            <a:r>
              <a:rPr lang="en-US" dirty="0"/>
              <a:t> </a:t>
            </a:r>
            <a:r>
              <a:rPr lang="en-US" dirty="0" smtClean="0"/>
              <a:t>1 </a:t>
            </a:r>
            <a:r>
              <a:rPr lang="en-US" dirty="0" err="1" smtClean="0"/>
              <a:t>maka</a:t>
            </a:r>
            <a:r>
              <a:rPr lang="en-US" dirty="0"/>
              <a:t> </a:t>
            </a:r>
            <a:r>
              <a:rPr lang="en-US" dirty="0" err="1" smtClean="0"/>
              <a:t>menunjukan</a:t>
            </a:r>
            <a:r>
              <a:rPr lang="en-US" dirty="0"/>
              <a:t> </a:t>
            </a:r>
            <a:r>
              <a:rPr lang="en-US" dirty="0" err="1" smtClean="0"/>
              <a:t>bahwa</a:t>
            </a:r>
            <a:r>
              <a:rPr lang="en-US" dirty="0"/>
              <a:t> </a:t>
            </a:r>
            <a:r>
              <a:rPr lang="en-US" dirty="0" smtClean="0"/>
              <a:t>cluster</a:t>
            </a:r>
            <a:r>
              <a:rPr lang="en-US" dirty="0"/>
              <a:t> </a:t>
            </a:r>
            <a:r>
              <a:rPr lang="en-US" dirty="0" err="1" smtClean="0"/>
              <a:t>tidak</a:t>
            </a:r>
            <a:r>
              <a:rPr lang="en-US" dirty="0"/>
              <a:t> </a:t>
            </a:r>
            <a:r>
              <a:rPr lang="en-US" dirty="0" err="1" smtClean="0"/>
              <a:t>tumpah</a:t>
            </a:r>
            <a:r>
              <a:rPr lang="en-US" dirty="0"/>
              <a:t> </a:t>
            </a:r>
            <a:r>
              <a:rPr lang="en-US" dirty="0" err="1" smtClean="0"/>
              <a:t>tindih</a:t>
            </a:r>
            <a:r>
              <a:rPr lang="en-US" dirty="0"/>
              <a:t> </a:t>
            </a:r>
            <a:r>
              <a:rPr lang="en-US" dirty="0" err="1" smtClean="0"/>
              <a:t>dan</a:t>
            </a:r>
            <a:r>
              <a:rPr lang="en-US" dirty="0"/>
              <a:t> </a:t>
            </a:r>
            <a:r>
              <a:rPr lang="en-US" dirty="0" smtClean="0"/>
              <a:t>score</a:t>
            </a:r>
            <a:r>
              <a:rPr lang="en-US" dirty="0"/>
              <a:t> </a:t>
            </a:r>
            <a:r>
              <a:rPr lang="en-US" dirty="0" smtClean="0"/>
              <a:t>yang</a:t>
            </a:r>
            <a:r>
              <a:rPr lang="en-US" dirty="0"/>
              <a:t> </a:t>
            </a:r>
            <a:r>
              <a:rPr lang="en-US" dirty="0" err="1" smtClean="0"/>
              <a:t>postif</a:t>
            </a:r>
            <a:r>
              <a:rPr lang="en-US" dirty="0"/>
              <a:t> </a:t>
            </a:r>
            <a:r>
              <a:rPr lang="en-US" dirty="0" err="1" smtClean="0"/>
              <a:t>menunjukan</a:t>
            </a:r>
            <a:r>
              <a:rPr lang="en-US" dirty="0"/>
              <a:t> </a:t>
            </a:r>
            <a:r>
              <a:rPr lang="en-US" dirty="0" err="1" smtClean="0"/>
              <a:t>bahwa</a:t>
            </a:r>
            <a:r>
              <a:rPr lang="en-US" dirty="0"/>
              <a:t> </a:t>
            </a:r>
            <a:r>
              <a:rPr lang="en-US" dirty="0" err="1" smtClean="0"/>
              <a:t>sampel</a:t>
            </a:r>
            <a:r>
              <a:rPr lang="en-US" dirty="0"/>
              <a:t> </a:t>
            </a:r>
            <a:r>
              <a:rPr lang="en-US" dirty="0" err="1" smtClean="0"/>
              <a:t>telah</a:t>
            </a:r>
            <a:r>
              <a:rPr lang="en-US" dirty="0"/>
              <a:t> </a:t>
            </a:r>
            <a:r>
              <a:rPr lang="en-US" dirty="0" err="1" smtClean="0"/>
              <a:t>ditugaskan</a:t>
            </a:r>
            <a:r>
              <a:rPr lang="en-US" dirty="0"/>
              <a:t> </a:t>
            </a:r>
            <a:r>
              <a:rPr lang="en-US" dirty="0" err="1" smtClean="0"/>
              <a:t>ke</a:t>
            </a:r>
            <a:r>
              <a:rPr lang="en-US" dirty="0"/>
              <a:t> </a:t>
            </a:r>
            <a:r>
              <a:rPr lang="en-US" dirty="0" smtClean="0"/>
              <a:t>cluster</a:t>
            </a:r>
            <a:r>
              <a:rPr lang="en-US" dirty="0"/>
              <a:t> </a:t>
            </a:r>
            <a:r>
              <a:rPr lang="en-US" dirty="0" smtClean="0"/>
              <a:t>yang</a:t>
            </a:r>
            <a:r>
              <a:rPr lang="en-US" dirty="0"/>
              <a:t> </a:t>
            </a:r>
            <a:r>
              <a:rPr lang="en-US" dirty="0" err="1" smtClean="0"/>
              <a:t>benar</a:t>
            </a:r>
            <a:r>
              <a:rPr lang="en-US" dirty="0" smtClean="0"/>
              <a:t>, </a:t>
            </a:r>
            <a:r>
              <a:rPr lang="en-US" dirty="0" err="1" smtClean="0"/>
              <a:t>karena</a:t>
            </a:r>
            <a:r>
              <a:rPr lang="en-US" dirty="0"/>
              <a:t> </a:t>
            </a:r>
            <a:r>
              <a:rPr lang="en-US" dirty="0" err="1" smtClean="0"/>
              <a:t>masing</a:t>
            </a:r>
            <a:r>
              <a:rPr lang="en-US" dirty="0"/>
              <a:t> </a:t>
            </a:r>
            <a:r>
              <a:rPr lang="en-US" dirty="0" err="1" smtClean="0"/>
              <a:t>masing</a:t>
            </a:r>
            <a:r>
              <a:rPr lang="en-US" dirty="0"/>
              <a:t> </a:t>
            </a:r>
            <a:r>
              <a:rPr lang="en-US" dirty="0" smtClean="0"/>
              <a:t>cluster</a:t>
            </a:r>
            <a:r>
              <a:rPr lang="en-US" dirty="0"/>
              <a:t> </a:t>
            </a:r>
            <a:r>
              <a:rPr lang="en-US" dirty="0" err="1" smtClean="0"/>
              <a:t>tidak</a:t>
            </a:r>
            <a:r>
              <a:rPr lang="en-US" dirty="0"/>
              <a:t> </a:t>
            </a:r>
            <a:r>
              <a:rPr lang="en-US" dirty="0" err="1" smtClean="0"/>
              <a:t>mirip</a:t>
            </a:r>
            <a:endParaRPr lang="en-US" dirty="0"/>
          </a:p>
          <a:p>
            <a:pPr marL="114300" indent="0" algn="just">
              <a:buNone/>
            </a:pPr>
            <a:endParaRPr lang="en-US" dirty="0"/>
          </a:p>
        </p:txBody>
      </p:sp>
      <p:pic>
        <p:nvPicPr>
          <p:cNvPr id="4" name="Picture 3"/>
          <p:cNvPicPr>
            <a:picLocks noChangeAspect="1"/>
          </p:cNvPicPr>
          <p:nvPr/>
        </p:nvPicPr>
        <p:blipFill>
          <a:blip r:embed="rId2"/>
          <a:stretch>
            <a:fillRect/>
          </a:stretch>
        </p:blipFill>
        <p:spPr>
          <a:xfrm>
            <a:off x="962289" y="2117621"/>
            <a:ext cx="3267531" cy="743054"/>
          </a:xfrm>
          <a:prstGeom prst="rect">
            <a:avLst/>
          </a:prstGeom>
        </p:spPr>
      </p:pic>
    </p:spTree>
    <p:extLst>
      <p:ext uri="{BB962C8B-B14F-4D97-AF65-F5344CB8AC3E}">
        <p14:creationId xmlns:p14="http://schemas.microsoft.com/office/powerpoint/2010/main" val="41719316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0" y="3174587"/>
            <a:ext cx="9144000" cy="1438476"/>
          </a:xfrm>
          <a:prstGeom prst="rect">
            <a:avLst/>
          </a:prstGeom>
        </p:spPr>
      </p:pic>
      <p:sp>
        <p:nvSpPr>
          <p:cNvPr id="4" name="Google Shape;54;p13"/>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1798" b="1" dirty="0">
                <a:latin typeface="Roboto"/>
                <a:ea typeface="Roboto"/>
                <a:cs typeface="Roboto"/>
                <a:sym typeface="Roboto"/>
              </a:rPr>
              <a:t>Customer Personality Analysis for Marketing Retargeting</a:t>
            </a:r>
            <a:endParaRPr sz="1798" dirty="0">
              <a:solidFill>
                <a:schemeClr val="lt1"/>
              </a:solidFill>
              <a:latin typeface="Roboto"/>
              <a:ea typeface="Roboto"/>
              <a:cs typeface="Roboto"/>
              <a:sym typeface="Roboto"/>
            </a:endParaRPr>
          </a:p>
        </p:txBody>
      </p:sp>
      <p:pic>
        <p:nvPicPr>
          <p:cNvPr id="5" name="Picture 4"/>
          <p:cNvPicPr>
            <a:picLocks noChangeAspect="1"/>
          </p:cNvPicPr>
          <p:nvPr/>
        </p:nvPicPr>
        <p:blipFill>
          <a:blip r:embed="rId3"/>
          <a:stretch>
            <a:fillRect/>
          </a:stretch>
        </p:blipFill>
        <p:spPr>
          <a:xfrm>
            <a:off x="1770318" y="1062581"/>
            <a:ext cx="4972744" cy="1609950"/>
          </a:xfrm>
          <a:prstGeom prst="rect">
            <a:avLst/>
          </a:prstGeom>
        </p:spPr>
      </p:pic>
    </p:spTree>
    <p:extLst>
      <p:ext uri="{BB962C8B-B14F-4D97-AF65-F5344CB8AC3E}">
        <p14:creationId xmlns:p14="http://schemas.microsoft.com/office/powerpoint/2010/main" val="20899798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54;p13"/>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1798" b="1" dirty="0">
                <a:latin typeface="Roboto"/>
                <a:ea typeface="Roboto"/>
                <a:cs typeface="Roboto"/>
                <a:sym typeface="Roboto"/>
              </a:rPr>
              <a:t>Customer Personality Analysis for Marketing Retargeting</a:t>
            </a:r>
            <a:endParaRPr sz="1798" dirty="0">
              <a:solidFill>
                <a:schemeClr val="lt1"/>
              </a:solidFill>
              <a:latin typeface="Roboto"/>
              <a:ea typeface="Roboto"/>
              <a:cs typeface="Roboto"/>
              <a:sym typeface="Roboto"/>
            </a:endParaRPr>
          </a:p>
        </p:txBody>
      </p:sp>
      <p:pic>
        <p:nvPicPr>
          <p:cNvPr id="6" name="Picture 5"/>
          <p:cNvPicPr>
            <a:picLocks noChangeAspect="1"/>
          </p:cNvPicPr>
          <p:nvPr/>
        </p:nvPicPr>
        <p:blipFill>
          <a:blip r:embed="rId2"/>
          <a:stretch>
            <a:fillRect/>
          </a:stretch>
        </p:blipFill>
        <p:spPr>
          <a:xfrm>
            <a:off x="-5402" y="1219011"/>
            <a:ext cx="9054809" cy="2705478"/>
          </a:xfrm>
          <a:prstGeom prst="rect">
            <a:avLst/>
          </a:prstGeom>
        </p:spPr>
      </p:pic>
    </p:spTree>
    <p:extLst>
      <p:ext uri="{BB962C8B-B14F-4D97-AF65-F5344CB8AC3E}">
        <p14:creationId xmlns:p14="http://schemas.microsoft.com/office/powerpoint/2010/main" val="6018691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26"/>
          <p:cNvSpPr txBox="1">
            <a:spLocks noGrp="1"/>
          </p:cNvSpPr>
          <p:nvPr>
            <p:ph type="title"/>
          </p:nvPr>
        </p:nvSpPr>
        <p:spPr>
          <a:xfrm>
            <a:off x="0" y="-12175"/>
            <a:ext cx="79263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SzPts val="990"/>
              <a:buNone/>
            </a:pPr>
            <a:r>
              <a:rPr lang="en" sz="2220" b="1">
                <a:solidFill>
                  <a:schemeClr val="lt1"/>
                </a:solidFill>
                <a:latin typeface="Roboto"/>
                <a:ea typeface="Roboto"/>
                <a:cs typeface="Roboto"/>
                <a:sym typeface="Roboto"/>
              </a:rPr>
              <a:t>Overview</a:t>
            </a:r>
            <a:endParaRPr sz="2220" b="1">
              <a:solidFill>
                <a:schemeClr val="lt1"/>
              </a:solidFill>
              <a:latin typeface="Roboto"/>
              <a:ea typeface="Roboto"/>
              <a:cs typeface="Roboto"/>
              <a:sym typeface="Roboto"/>
            </a:endParaRPr>
          </a:p>
        </p:txBody>
      </p:sp>
      <p:sp>
        <p:nvSpPr>
          <p:cNvPr id="108" name="Google Shape;108;p26"/>
          <p:cNvSpPr txBox="1">
            <a:spLocks noGrp="1"/>
          </p:cNvSpPr>
          <p:nvPr>
            <p:ph type="body" idx="1"/>
          </p:nvPr>
        </p:nvSpPr>
        <p:spPr>
          <a:xfrm>
            <a:off x="311700" y="1506875"/>
            <a:ext cx="8520600" cy="3062100"/>
          </a:xfrm>
          <a:prstGeom prst="rect">
            <a:avLst/>
          </a:prstGeom>
        </p:spPr>
        <p:txBody>
          <a:bodyPr spcFirstLastPara="1" wrap="square" lIns="91425" tIns="91425" rIns="91425" bIns="91425" anchor="t" anchorCtr="0">
            <a:normAutofit/>
          </a:bodyPr>
          <a:lstStyle/>
          <a:p>
            <a:pPr marL="0" lvl="0" indent="0" algn="just" rtl="0">
              <a:spcBef>
                <a:spcPts val="0"/>
              </a:spcBef>
              <a:spcAft>
                <a:spcPts val="1200"/>
              </a:spcAft>
              <a:buNone/>
            </a:pPr>
            <a:r>
              <a:rPr lang="en">
                <a:solidFill>
                  <a:schemeClr val="dk1"/>
                </a:solidFill>
                <a:latin typeface="Dosis"/>
                <a:ea typeface="Dosis"/>
                <a:cs typeface="Dosis"/>
                <a:sym typeface="Dosis"/>
              </a:rPr>
              <a:t>“Sebuah perusahaan dapat berkembang dengan pesat saat mengetahui perilaku customer personality nya, sehingga dapat memberikan layanan serta manfaat lebih baik kepada customers yang berpotensi menjadi loyal customers. Dengan mengolah data historical marketing campaign guna menaikkan performa dan menyasar customers yang tepat agar dapat bertransaksi di platform perusahaan, dari insight data tersebut fokus kita adalah membuat sebuah model prediksi kluster sehingga memudahkan perusahaan dalam membuat keputusan ”</a:t>
            </a:r>
            <a:endParaRPr>
              <a:solidFill>
                <a:schemeClr val="dk1"/>
              </a:solidFill>
              <a:latin typeface="Dosis"/>
              <a:ea typeface="Dosis"/>
              <a:cs typeface="Dosis"/>
              <a:sym typeface="Dosi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7"/>
          <p:cNvSpPr txBox="1">
            <a:spLocks noGrp="1"/>
          </p:cNvSpPr>
          <p:nvPr>
            <p:ph type="title"/>
          </p:nvPr>
        </p:nvSpPr>
        <p:spPr>
          <a:xfrm>
            <a:off x="0" y="-12175"/>
            <a:ext cx="78660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b="1"/>
              <a:t>Conversion Rate Analysis Based on Income, Spending and Age</a:t>
            </a:r>
            <a:endParaRPr b="1" i="1"/>
          </a:p>
        </p:txBody>
      </p:sp>
      <p:sp>
        <p:nvSpPr>
          <p:cNvPr id="114" name="Google Shape;114;p27"/>
          <p:cNvSpPr txBox="1">
            <a:spLocks noGrp="1"/>
          </p:cNvSpPr>
          <p:nvPr>
            <p:ph type="body" idx="1"/>
          </p:nvPr>
        </p:nvSpPr>
        <p:spPr>
          <a:xfrm>
            <a:off x="311700" y="823775"/>
            <a:ext cx="8520600" cy="4098600"/>
          </a:xfrm>
          <a:prstGeom prst="rect">
            <a:avLst/>
          </a:prstGeom>
        </p:spPr>
        <p:txBody>
          <a:bodyPr spcFirstLastPara="1" wrap="square" lIns="91425" tIns="91425" rIns="91425" bIns="91425" anchor="t" anchorCtr="0">
            <a:normAutofit/>
          </a:bodyPr>
          <a:lstStyle/>
          <a:p>
            <a:pPr marL="457200" lvl="0" indent="-323850" algn="l" rtl="0">
              <a:spcBef>
                <a:spcPts val="0"/>
              </a:spcBef>
              <a:spcAft>
                <a:spcPts val="0"/>
              </a:spcAft>
              <a:buClr>
                <a:schemeClr val="dk1"/>
              </a:buClr>
              <a:buSzPts val="1500"/>
              <a:buChar char="●"/>
            </a:pPr>
            <a:r>
              <a:rPr lang="en" sz="1500" dirty="0">
                <a:solidFill>
                  <a:schemeClr val="dk1"/>
                </a:solidFill>
              </a:rPr>
              <a:t>Lakukan Feature Engineering dengan menghitung conversion rate dengan definisi (#response / #visit). Tidak hanya conversion rate, namun juga cari feature lain yang representatif, contohnya seperti umur, jumlah anak, total pengeluaran, total transaksi, dll.</a:t>
            </a:r>
            <a:endParaRPr sz="1500" dirty="0">
              <a:solidFill>
                <a:schemeClr val="dk1"/>
              </a:solidFill>
            </a:endParaRPr>
          </a:p>
          <a:p>
            <a:pPr marL="457200" lvl="0" indent="0" algn="l" rtl="0">
              <a:spcBef>
                <a:spcPts val="1200"/>
              </a:spcBef>
              <a:spcAft>
                <a:spcPts val="0"/>
              </a:spcAft>
              <a:buNone/>
            </a:pPr>
            <a:endParaRPr sz="1500" dirty="0">
              <a:solidFill>
                <a:schemeClr val="dk1"/>
              </a:solidFill>
            </a:endParaRPr>
          </a:p>
          <a:p>
            <a:pPr marL="457200" lvl="0" indent="-323850" algn="l" rtl="0">
              <a:spcBef>
                <a:spcPts val="1200"/>
              </a:spcBef>
              <a:spcAft>
                <a:spcPts val="0"/>
              </a:spcAft>
              <a:buClr>
                <a:schemeClr val="dk1"/>
              </a:buClr>
              <a:buSzPts val="1500"/>
              <a:buChar char="●"/>
            </a:pPr>
            <a:r>
              <a:rPr lang="en" sz="1500" dirty="0">
                <a:solidFill>
                  <a:schemeClr val="dk1"/>
                </a:solidFill>
              </a:rPr>
              <a:t>Tulislah </a:t>
            </a:r>
            <a:r>
              <a:rPr lang="en" sz="1500" b="1" i="1" dirty="0">
                <a:solidFill>
                  <a:schemeClr val="dk1"/>
                </a:solidFill>
              </a:rPr>
              <a:t>Exploration Data Analysis</a:t>
            </a:r>
            <a:r>
              <a:rPr lang="en" sz="1500" dirty="0">
                <a:solidFill>
                  <a:schemeClr val="dk1"/>
                </a:solidFill>
              </a:rPr>
              <a:t> (EDA) yang sudah kamu lakukan, mulai dari plot yang kamu buat hingga analisis interpretasinya. Tuliskan pula insight yang dapat dijadikan rekomendasi (jika ada).</a:t>
            </a:r>
            <a:endParaRPr sz="1500" dirty="0">
              <a:solidFill>
                <a:schemeClr val="dk1"/>
              </a:solidFill>
            </a:endParaRPr>
          </a:p>
          <a:p>
            <a:pPr marL="457200" lvl="0" indent="0" algn="l" rtl="0">
              <a:spcBef>
                <a:spcPts val="1200"/>
              </a:spcBef>
              <a:spcAft>
                <a:spcPts val="0"/>
              </a:spcAft>
              <a:buNone/>
            </a:pPr>
            <a:endParaRPr sz="1500" dirty="0">
              <a:solidFill>
                <a:schemeClr val="dk1"/>
              </a:solidFill>
            </a:endParaRPr>
          </a:p>
          <a:p>
            <a:pPr marL="457200" lvl="0" indent="-323850" algn="l" rtl="0">
              <a:spcBef>
                <a:spcPts val="1200"/>
              </a:spcBef>
              <a:spcAft>
                <a:spcPts val="0"/>
              </a:spcAft>
              <a:buClr>
                <a:schemeClr val="dk1"/>
              </a:buClr>
              <a:buSzPts val="1500"/>
              <a:buChar char="●"/>
            </a:pPr>
            <a:r>
              <a:rPr lang="en" sz="1500" b="1" dirty="0">
                <a:solidFill>
                  <a:schemeClr val="dk1"/>
                </a:solidFill>
              </a:rPr>
              <a:t>Source code</a:t>
            </a:r>
            <a:r>
              <a:rPr lang="en" sz="1500" dirty="0">
                <a:solidFill>
                  <a:schemeClr val="dk1"/>
                </a:solidFill>
              </a:rPr>
              <a:t> yang sudah kamu buat, dapat ditampilkan dan berikan link untuk mengakses file tersebut. Contohnya seperti di pojok kanan bawah.</a:t>
            </a:r>
            <a:endParaRPr sz="1500" dirty="0">
              <a:solidFill>
                <a:schemeClr val="dk1"/>
              </a:solidFill>
            </a:endParaRPr>
          </a:p>
        </p:txBody>
      </p:sp>
      <p:sp>
        <p:nvSpPr>
          <p:cNvPr id="115" name="Google Shape;115;p27"/>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a:solidFill>
                  <a:srgbClr val="000000"/>
                </a:solidFill>
              </a:rPr>
              <a:t>Untuk selengkapnya, dapat melihat jupyter notebook </a:t>
            </a:r>
            <a:r>
              <a:rPr lang="en" sz="1100"/>
              <a:t>disini</a:t>
            </a:r>
            <a:endParaRPr sz="1100">
              <a:solidFill>
                <a:srgbClr val="000000"/>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Dataset</a:t>
            </a:r>
            <a:endParaRPr lang="en-US" dirty="0"/>
          </a:p>
        </p:txBody>
      </p:sp>
      <p:sp>
        <p:nvSpPr>
          <p:cNvPr id="3" name="Text Placeholder 2"/>
          <p:cNvSpPr>
            <a:spLocks noGrp="1"/>
          </p:cNvSpPr>
          <p:nvPr>
            <p:ph type="body" idx="1"/>
          </p:nvPr>
        </p:nvSpPr>
        <p:spPr>
          <a:xfrm>
            <a:off x="3678621" y="1235766"/>
            <a:ext cx="4265379" cy="3416400"/>
          </a:xfrm>
        </p:spPr>
        <p:txBody>
          <a:bodyPr>
            <a:normAutofit/>
          </a:bodyPr>
          <a:lstStyle/>
          <a:p>
            <a:pPr marL="114300" indent="0" algn="just">
              <a:buNone/>
            </a:pPr>
            <a:r>
              <a:rPr lang="en-US" dirty="0" smtClean="0"/>
              <a:t>- Dataset </a:t>
            </a:r>
            <a:r>
              <a:rPr lang="en-US" dirty="0" err="1" smtClean="0"/>
              <a:t>merupakan</a:t>
            </a:r>
            <a:r>
              <a:rPr lang="en-US" dirty="0" smtClean="0"/>
              <a:t> data    marketing campaign yang </a:t>
            </a:r>
            <a:r>
              <a:rPr lang="en-US" dirty="0" err="1" smtClean="0"/>
              <a:t>digunakan</a:t>
            </a:r>
            <a:r>
              <a:rPr lang="en-US" dirty="0" smtClean="0"/>
              <a:t> </a:t>
            </a:r>
            <a:r>
              <a:rPr lang="en-US" dirty="0" err="1" smtClean="0"/>
              <a:t>untuk</a:t>
            </a:r>
            <a:r>
              <a:rPr lang="en-US" dirty="0" smtClean="0"/>
              <a:t> </a:t>
            </a:r>
            <a:r>
              <a:rPr lang="en-US" dirty="0" err="1" smtClean="0"/>
              <a:t>melihat</a:t>
            </a:r>
            <a:r>
              <a:rPr lang="en-US" dirty="0" smtClean="0"/>
              <a:t> </a:t>
            </a:r>
            <a:r>
              <a:rPr lang="en-US" dirty="0" err="1" smtClean="0"/>
              <a:t>respon</a:t>
            </a:r>
            <a:r>
              <a:rPr lang="en-US" dirty="0" smtClean="0"/>
              <a:t> </a:t>
            </a:r>
            <a:r>
              <a:rPr lang="en-US" dirty="0" err="1" smtClean="0"/>
              <a:t>pelanggan</a:t>
            </a:r>
            <a:r>
              <a:rPr lang="en-US" dirty="0" smtClean="0"/>
              <a:t> </a:t>
            </a:r>
            <a:r>
              <a:rPr lang="en-US" dirty="0" err="1" smtClean="0"/>
              <a:t>terhadapt</a:t>
            </a:r>
            <a:r>
              <a:rPr lang="en-US" dirty="0" smtClean="0"/>
              <a:t> </a:t>
            </a:r>
            <a:r>
              <a:rPr lang="en-US" dirty="0" err="1" smtClean="0"/>
              <a:t>penawaran</a:t>
            </a:r>
            <a:r>
              <a:rPr lang="en-US" dirty="0" smtClean="0"/>
              <a:t> yang </a:t>
            </a:r>
            <a:r>
              <a:rPr lang="en-US" dirty="0" err="1" smtClean="0"/>
              <a:t>telah</a:t>
            </a:r>
            <a:r>
              <a:rPr lang="en-US" dirty="0" smtClean="0"/>
              <a:t> </a:t>
            </a:r>
            <a:r>
              <a:rPr lang="en-US" dirty="0" err="1" smtClean="0"/>
              <a:t>diberikan</a:t>
            </a:r>
            <a:endParaRPr lang="en-US" dirty="0" smtClean="0"/>
          </a:p>
          <a:p>
            <a:pPr marL="114300" indent="0" algn="just">
              <a:buNone/>
            </a:pPr>
            <a:r>
              <a:rPr lang="en-US" dirty="0" smtClean="0"/>
              <a:t>- Dataset </a:t>
            </a:r>
            <a:r>
              <a:rPr lang="en-US" dirty="0" err="1" smtClean="0"/>
              <a:t>berisi</a:t>
            </a:r>
            <a:r>
              <a:rPr lang="en-US" dirty="0" smtClean="0"/>
              <a:t> data </a:t>
            </a:r>
            <a:r>
              <a:rPr lang="en-US" dirty="0" err="1" smtClean="0"/>
              <a:t>transasaksi</a:t>
            </a:r>
            <a:r>
              <a:rPr lang="en-US" dirty="0" smtClean="0"/>
              <a:t> </a:t>
            </a:r>
            <a:r>
              <a:rPr lang="en-US" dirty="0" err="1" smtClean="0"/>
              <a:t>pelanggan</a:t>
            </a:r>
            <a:r>
              <a:rPr lang="en-US" dirty="0" smtClean="0"/>
              <a:t> </a:t>
            </a:r>
            <a:r>
              <a:rPr lang="en-US" dirty="0" err="1" smtClean="0"/>
              <a:t>dan</a:t>
            </a:r>
            <a:r>
              <a:rPr lang="en-US" dirty="0" smtClean="0"/>
              <a:t> </a:t>
            </a:r>
            <a:r>
              <a:rPr lang="en-US" dirty="0" err="1" smtClean="0"/>
              <a:t>praduk</a:t>
            </a:r>
            <a:r>
              <a:rPr lang="en-US" dirty="0" smtClean="0"/>
              <a:t> </a:t>
            </a:r>
            <a:r>
              <a:rPr lang="en-US" dirty="0" err="1" smtClean="0"/>
              <a:t>apa</a:t>
            </a:r>
            <a:r>
              <a:rPr lang="en-US" dirty="0" smtClean="0"/>
              <a:t> </a:t>
            </a:r>
            <a:r>
              <a:rPr lang="en-US" dirty="0" err="1" smtClean="0"/>
              <a:t>saja</a:t>
            </a:r>
            <a:r>
              <a:rPr lang="en-US" dirty="0" smtClean="0"/>
              <a:t> yang di </a:t>
            </a:r>
            <a:r>
              <a:rPr lang="en-US" dirty="0" err="1" smtClean="0"/>
              <a:t>beli</a:t>
            </a:r>
            <a:r>
              <a:rPr lang="en-US" dirty="0" smtClean="0"/>
              <a:t> yang </a:t>
            </a:r>
            <a:r>
              <a:rPr lang="en-US" dirty="0" err="1" smtClean="0"/>
              <a:t>dibeli</a:t>
            </a:r>
            <a:r>
              <a:rPr lang="en-US" dirty="0" smtClean="0"/>
              <a:t>.</a:t>
            </a:r>
          </a:p>
          <a:p>
            <a:pPr marL="114300" indent="0" algn="just">
              <a:buNone/>
            </a:pPr>
            <a:r>
              <a:rPr lang="en-US" dirty="0" smtClean="0"/>
              <a:t>- Dataset </a:t>
            </a:r>
            <a:r>
              <a:rPr lang="en-US" dirty="0" err="1" smtClean="0"/>
              <a:t>terdiri</a:t>
            </a:r>
            <a:r>
              <a:rPr lang="en-US" dirty="0" smtClean="0"/>
              <a:t> </a:t>
            </a:r>
            <a:r>
              <a:rPr lang="en-US" dirty="0" err="1" smtClean="0"/>
              <a:t>dari</a:t>
            </a:r>
            <a:r>
              <a:rPr lang="en-US" dirty="0" smtClean="0"/>
              <a:t> 2240 </a:t>
            </a:r>
            <a:r>
              <a:rPr lang="en-US" dirty="0" err="1" smtClean="0"/>
              <a:t>baris</a:t>
            </a:r>
            <a:r>
              <a:rPr lang="en-US" dirty="0" smtClean="0"/>
              <a:t> </a:t>
            </a:r>
            <a:r>
              <a:rPr lang="en-US" dirty="0" err="1" smtClean="0"/>
              <a:t>dan</a:t>
            </a:r>
            <a:r>
              <a:rPr lang="en-US" dirty="0" smtClean="0"/>
              <a:t> 30 </a:t>
            </a:r>
            <a:r>
              <a:rPr lang="en-US" dirty="0" err="1" smtClean="0"/>
              <a:t>kolom</a:t>
            </a:r>
            <a:r>
              <a:rPr lang="en-US" dirty="0" smtClean="0"/>
              <a:t> </a:t>
            </a:r>
            <a:r>
              <a:rPr lang="en-US" dirty="0" err="1" smtClean="0"/>
              <a:t>dengan</a:t>
            </a:r>
            <a:r>
              <a:rPr lang="en-US" dirty="0" smtClean="0"/>
              <a:t> </a:t>
            </a:r>
            <a:r>
              <a:rPr lang="en-US" dirty="0" err="1" smtClean="0"/>
              <a:t>tipe</a:t>
            </a:r>
            <a:r>
              <a:rPr lang="en-US" dirty="0" smtClean="0"/>
              <a:t> </a:t>
            </a:r>
            <a:r>
              <a:rPr lang="en-US" dirty="0" err="1" smtClean="0"/>
              <a:t>daya</a:t>
            </a:r>
            <a:r>
              <a:rPr lang="en-US" dirty="0" smtClean="0"/>
              <a:t> int64,float </a:t>
            </a:r>
            <a:r>
              <a:rPr lang="en-US" dirty="0" err="1" smtClean="0"/>
              <a:t>dan</a:t>
            </a:r>
            <a:r>
              <a:rPr lang="en-US" dirty="0" smtClean="0"/>
              <a:t> object.</a:t>
            </a:r>
            <a:endParaRPr lang="en-US" dirty="0"/>
          </a:p>
        </p:txBody>
      </p:sp>
      <p:pic>
        <p:nvPicPr>
          <p:cNvPr id="5" name="Picture 4"/>
          <p:cNvPicPr>
            <a:picLocks noChangeAspect="1"/>
          </p:cNvPicPr>
          <p:nvPr/>
        </p:nvPicPr>
        <p:blipFill>
          <a:blip r:embed="rId2"/>
          <a:stretch>
            <a:fillRect/>
          </a:stretch>
        </p:blipFill>
        <p:spPr>
          <a:xfrm>
            <a:off x="492227" y="816144"/>
            <a:ext cx="2337733" cy="4045438"/>
          </a:xfrm>
          <a:prstGeom prst="rect">
            <a:avLst/>
          </a:prstGeom>
        </p:spPr>
      </p:pic>
    </p:spTree>
    <p:extLst>
      <p:ext uri="{BB962C8B-B14F-4D97-AF65-F5344CB8AC3E}">
        <p14:creationId xmlns:p14="http://schemas.microsoft.com/office/powerpoint/2010/main" val="26103005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 sz="2400" dirty="0">
                <a:solidFill>
                  <a:schemeClr val="dk1"/>
                </a:solidFill>
              </a:rPr>
              <a:t>Feature Engineering</a:t>
            </a:r>
            <a:endParaRPr lang="en-US" dirty="0"/>
          </a:p>
        </p:txBody>
      </p:sp>
      <p:pic>
        <p:nvPicPr>
          <p:cNvPr id="4" name="Picture 3"/>
          <p:cNvPicPr>
            <a:picLocks noChangeAspect="1"/>
          </p:cNvPicPr>
          <p:nvPr/>
        </p:nvPicPr>
        <p:blipFill>
          <a:blip r:embed="rId2"/>
          <a:stretch>
            <a:fillRect/>
          </a:stretch>
        </p:blipFill>
        <p:spPr>
          <a:xfrm>
            <a:off x="311700" y="861848"/>
            <a:ext cx="6925642" cy="1590897"/>
          </a:xfrm>
          <a:prstGeom prst="rect">
            <a:avLst/>
          </a:prstGeom>
        </p:spPr>
      </p:pic>
      <p:sp>
        <p:nvSpPr>
          <p:cNvPr id="3" name="Text Placeholder 2"/>
          <p:cNvSpPr>
            <a:spLocks noGrp="1"/>
          </p:cNvSpPr>
          <p:nvPr>
            <p:ph type="body" idx="1"/>
          </p:nvPr>
        </p:nvSpPr>
        <p:spPr>
          <a:xfrm>
            <a:off x="311700" y="3478923"/>
            <a:ext cx="8520599" cy="1439917"/>
          </a:xfrm>
        </p:spPr>
        <p:txBody>
          <a:bodyPr>
            <a:normAutofit fontScale="92500" lnSpcReduction="20000"/>
          </a:bodyPr>
          <a:lstStyle/>
          <a:p>
            <a:r>
              <a:rPr lang="en-US" dirty="0" err="1" smtClean="0"/>
              <a:t>Total_Acc_Cmp</a:t>
            </a:r>
            <a:r>
              <a:rPr lang="en-US" dirty="0" smtClean="0"/>
              <a:t> </a:t>
            </a:r>
            <a:r>
              <a:rPr lang="en-US" dirty="0" err="1" smtClean="0"/>
              <a:t>adalah</a:t>
            </a:r>
            <a:r>
              <a:rPr lang="en-US" dirty="0" smtClean="0"/>
              <a:t> </a:t>
            </a:r>
            <a:r>
              <a:rPr lang="en-US" dirty="0" err="1" smtClean="0"/>
              <a:t>akumulasi</a:t>
            </a:r>
            <a:r>
              <a:rPr lang="en-US" dirty="0" smtClean="0"/>
              <a:t> </a:t>
            </a:r>
            <a:r>
              <a:rPr lang="en-US" dirty="0" err="1" smtClean="0"/>
              <a:t>terhdapt</a:t>
            </a:r>
            <a:r>
              <a:rPr lang="en-US" dirty="0" smtClean="0"/>
              <a:t> campaign </a:t>
            </a:r>
          </a:p>
          <a:p>
            <a:r>
              <a:rPr lang="en-US" dirty="0" err="1" smtClean="0"/>
              <a:t>Total_Purchase</a:t>
            </a:r>
            <a:r>
              <a:rPr lang="en-US" dirty="0" smtClean="0"/>
              <a:t> </a:t>
            </a:r>
            <a:r>
              <a:rPr lang="en-US" dirty="0" err="1" smtClean="0"/>
              <a:t>adalah</a:t>
            </a:r>
            <a:r>
              <a:rPr lang="en-US" dirty="0" smtClean="0"/>
              <a:t> </a:t>
            </a:r>
            <a:r>
              <a:rPr lang="en-US" dirty="0" err="1" smtClean="0"/>
              <a:t>akumulasi</a:t>
            </a:r>
            <a:r>
              <a:rPr lang="en-US" dirty="0" smtClean="0"/>
              <a:t> </a:t>
            </a:r>
            <a:r>
              <a:rPr lang="en-US" dirty="0" err="1" smtClean="0"/>
              <a:t>dari</a:t>
            </a:r>
            <a:r>
              <a:rPr lang="en-US" dirty="0" smtClean="0"/>
              <a:t> </a:t>
            </a:r>
            <a:r>
              <a:rPr lang="en-US" dirty="0" err="1" smtClean="0"/>
              <a:t>bebrapa</a:t>
            </a:r>
            <a:r>
              <a:rPr lang="en-US" dirty="0" smtClean="0"/>
              <a:t> </a:t>
            </a:r>
            <a:r>
              <a:rPr lang="en-US" dirty="0" err="1" smtClean="0"/>
              <a:t>pembeliandari</a:t>
            </a:r>
            <a:r>
              <a:rPr lang="en-US" dirty="0" smtClean="0"/>
              <a:t> </a:t>
            </a:r>
            <a:r>
              <a:rPr lang="en-US" dirty="0" err="1" smtClean="0"/>
              <a:t>berbagai</a:t>
            </a:r>
            <a:r>
              <a:rPr lang="en-US" dirty="0" smtClean="0"/>
              <a:t> media</a:t>
            </a:r>
          </a:p>
          <a:p>
            <a:r>
              <a:rPr lang="en-US" dirty="0" err="1" smtClean="0"/>
              <a:t>Convernsion_rate</a:t>
            </a:r>
            <a:r>
              <a:rPr lang="en-US" dirty="0" smtClean="0"/>
              <a:t> </a:t>
            </a:r>
            <a:r>
              <a:rPr lang="en-US" dirty="0" err="1" smtClean="0"/>
              <a:t>dalah</a:t>
            </a:r>
            <a:r>
              <a:rPr lang="en-US" dirty="0" smtClean="0"/>
              <a:t> </a:t>
            </a:r>
            <a:r>
              <a:rPr lang="en-US" dirty="0" err="1" smtClean="0"/>
              <a:t>repon</a:t>
            </a:r>
            <a:r>
              <a:rPr lang="en-US" dirty="0" smtClean="0"/>
              <a:t> </a:t>
            </a:r>
            <a:r>
              <a:rPr lang="en-US" dirty="0" err="1" smtClean="0"/>
              <a:t>dibagi</a:t>
            </a:r>
            <a:r>
              <a:rPr lang="en-US" dirty="0" smtClean="0"/>
              <a:t> </a:t>
            </a:r>
            <a:r>
              <a:rPr lang="en-US" dirty="0" err="1" smtClean="0"/>
              <a:t>kunjungan</a:t>
            </a:r>
            <a:endParaRPr lang="en-US" dirty="0" smtClean="0"/>
          </a:p>
          <a:p>
            <a:r>
              <a:rPr lang="en-US" dirty="0" err="1" smtClean="0"/>
              <a:t>Total_children</a:t>
            </a:r>
            <a:r>
              <a:rPr lang="en-US" dirty="0" smtClean="0"/>
              <a:t> </a:t>
            </a:r>
            <a:r>
              <a:rPr lang="en-US" dirty="0" err="1" smtClean="0"/>
              <a:t>adalah</a:t>
            </a:r>
            <a:r>
              <a:rPr lang="en-US" dirty="0" smtClean="0"/>
              <a:t> </a:t>
            </a:r>
            <a:r>
              <a:rPr lang="en-US" dirty="0" err="1" smtClean="0"/>
              <a:t>akumulasi</a:t>
            </a:r>
            <a:r>
              <a:rPr lang="en-US" dirty="0" smtClean="0"/>
              <a:t> </a:t>
            </a:r>
            <a:r>
              <a:rPr lang="en-US" dirty="0" err="1" smtClean="0"/>
              <a:t>dari</a:t>
            </a:r>
            <a:r>
              <a:rPr lang="en-US" dirty="0" smtClean="0"/>
              <a:t> total </a:t>
            </a:r>
            <a:r>
              <a:rPr lang="en-US" dirty="0" err="1" smtClean="0"/>
              <a:t>anak</a:t>
            </a:r>
            <a:r>
              <a:rPr lang="en-US" dirty="0" smtClean="0"/>
              <a:t> yang </a:t>
            </a:r>
            <a:r>
              <a:rPr lang="en-US" dirty="0" err="1" smtClean="0"/>
              <a:t>dimiliki</a:t>
            </a:r>
            <a:endParaRPr lang="en-US" dirty="0" smtClean="0"/>
          </a:p>
          <a:p>
            <a:r>
              <a:rPr lang="en-US" dirty="0" err="1" smtClean="0"/>
              <a:t>Total_sepend</a:t>
            </a:r>
            <a:r>
              <a:rPr lang="en-US" dirty="0" smtClean="0"/>
              <a:t> </a:t>
            </a:r>
            <a:r>
              <a:rPr lang="en-US" dirty="0" err="1" smtClean="0"/>
              <a:t>adalh</a:t>
            </a:r>
            <a:r>
              <a:rPr lang="en-US" dirty="0" smtClean="0"/>
              <a:t> total </a:t>
            </a:r>
            <a:r>
              <a:rPr lang="en-US" dirty="0" err="1" smtClean="0"/>
              <a:t>belanja</a:t>
            </a:r>
            <a:r>
              <a:rPr lang="en-US" dirty="0" smtClean="0"/>
              <a:t> </a:t>
            </a:r>
            <a:r>
              <a:rPr lang="en-US" dirty="0" err="1" smtClean="0"/>
              <a:t>terhdap</a:t>
            </a:r>
            <a:r>
              <a:rPr lang="en-US" dirty="0" smtClean="0"/>
              <a:t> </a:t>
            </a:r>
            <a:r>
              <a:rPr lang="en-US" dirty="0" err="1" smtClean="0"/>
              <a:t>beberapa</a:t>
            </a:r>
            <a:r>
              <a:rPr lang="en-US" dirty="0" smtClean="0"/>
              <a:t> </a:t>
            </a:r>
            <a:r>
              <a:rPr lang="en-US" dirty="0" err="1" smtClean="0"/>
              <a:t>produk</a:t>
            </a:r>
            <a:endParaRPr lang="en-US" dirty="0"/>
          </a:p>
        </p:txBody>
      </p:sp>
      <p:pic>
        <p:nvPicPr>
          <p:cNvPr id="5" name="Picture 4"/>
          <p:cNvPicPr>
            <a:picLocks noChangeAspect="1"/>
          </p:cNvPicPr>
          <p:nvPr/>
        </p:nvPicPr>
        <p:blipFill>
          <a:blip r:embed="rId3"/>
          <a:stretch>
            <a:fillRect/>
          </a:stretch>
        </p:blipFill>
        <p:spPr>
          <a:xfrm>
            <a:off x="311700" y="2452745"/>
            <a:ext cx="7582958" cy="924054"/>
          </a:xfrm>
          <a:prstGeom prst="rect">
            <a:avLst/>
          </a:prstGeom>
        </p:spPr>
      </p:pic>
    </p:spTree>
    <p:extLst>
      <p:ext uri="{BB962C8B-B14F-4D97-AF65-F5344CB8AC3E}">
        <p14:creationId xmlns:p14="http://schemas.microsoft.com/office/powerpoint/2010/main" val="25481743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 sz="2000" dirty="0">
                <a:solidFill>
                  <a:schemeClr val="dk1"/>
                </a:solidFill>
              </a:rPr>
              <a:t>Feature Engineering</a:t>
            </a:r>
            <a:endParaRPr lang="en-US" dirty="0"/>
          </a:p>
        </p:txBody>
      </p:sp>
      <p:pic>
        <p:nvPicPr>
          <p:cNvPr id="4" name="Picture 3"/>
          <p:cNvPicPr>
            <a:picLocks noChangeAspect="1"/>
          </p:cNvPicPr>
          <p:nvPr/>
        </p:nvPicPr>
        <p:blipFill>
          <a:blip r:embed="rId2"/>
          <a:stretch>
            <a:fillRect/>
          </a:stretch>
        </p:blipFill>
        <p:spPr>
          <a:xfrm>
            <a:off x="311700" y="725214"/>
            <a:ext cx="2124371" cy="4001058"/>
          </a:xfrm>
          <a:prstGeom prst="rect">
            <a:avLst/>
          </a:prstGeom>
        </p:spPr>
      </p:pic>
      <p:sp>
        <p:nvSpPr>
          <p:cNvPr id="3" name="Text Placeholder 2"/>
          <p:cNvSpPr>
            <a:spLocks noGrp="1"/>
          </p:cNvSpPr>
          <p:nvPr>
            <p:ph type="body" idx="1"/>
          </p:nvPr>
        </p:nvSpPr>
        <p:spPr>
          <a:xfrm>
            <a:off x="2774730" y="725214"/>
            <a:ext cx="3125183" cy="1240449"/>
          </a:xfrm>
        </p:spPr>
        <p:txBody>
          <a:bodyPr>
            <a:normAutofit/>
          </a:bodyPr>
          <a:lstStyle/>
          <a:p>
            <a:pPr marL="114300" indent="0" algn="just">
              <a:buNone/>
            </a:pPr>
            <a:r>
              <a:rPr lang="en-US" sz="1100" dirty="0" err="1" smtClean="0"/>
              <a:t>Variabel</a:t>
            </a:r>
            <a:r>
              <a:rPr lang="en-US" sz="1100" dirty="0" smtClean="0"/>
              <a:t> </a:t>
            </a:r>
            <a:r>
              <a:rPr lang="en-US" sz="1100" dirty="0" err="1" smtClean="0"/>
              <a:t>umur</a:t>
            </a:r>
            <a:r>
              <a:rPr lang="en-US" sz="1100" dirty="0" smtClean="0"/>
              <a:t> </a:t>
            </a:r>
            <a:r>
              <a:rPr lang="en-US" sz="1100" dirty="0" err="1" smtClean="0"/>
              <a:t>didapat</a:t>
            </a:r>
            <a:r>
              <a:rPr lang="en-US" sz="1100" dirty="0" smtClean="0"/>
              <a:t> </a:t>
            </a:r>
            <a:r>
              <a:rPr lang="en-US" sz="1100" dirty="0" err="1" smtClean="0"/>
              <a:t>dengan</a:t>
            </a:r>
            <a:r>
              <a:rPr lang="en-US" sz="1100" dirty="0" smtClean="0"/>
              <a:t> </a:t>
            </a:r>
            <a:r>
              <a:rPr lang="en-US" sz="1100" dirty="0" err="1" smtClean="0"/>
              <a:t>mengurangi</a:t>
            </a:r>
            <a:r>
              <a:rPr lang="en-US" sz="1100" dirty="0" smtClean="0"/>
              <a:t> </a:t>
            </a:r>
            <a:r>
              <a:rPr lang="en-US" sz="1100" dirty="0" err="1" smtClean="0"/>
              <a:t>tahun</a:t>
            </a:r>
            <a:r>
              <a:rPr lang="en-US" sz="1100" dirty="0" smtClean="0"/>
              <a:t> </a:t>
            </a:r>
            <a:r>
              <a:rPr lang="en-US" sz="1100" dirty="0" err="1" smtClean="0"/>
              <a:t>sekang</a:t>
            </a:r>
            <a:r>
              <a:rPr lang="en-US" sz="1100" dirty="0" smtClean="0"/>
              <a:t> </a:t>
            </a:r>
            <a:r>
              <a:rPr lang="en-US" sz="1100" dirty="0" err="1" smtClean="0"/>
              <a:t>denagn</a:t>
            </a:r>
            <a:r>
              <a:rPr lang="en-US" sz="1100" dirty="0" smtClean="0"/>
              <a:t> </a:t>
            </a:r>
            <a:r>
              <a:rPr lang="en-US" sz="1100" dirty="0" err="1" smtClean="0"/>
              <a:t>tahun</a:t>
            </a:r>
            <a:r>
              <a:rPr lang="en-US" sz="1100" dirty="0" smtClean="0"/>
              <a:t> </a:t>
            </a:r>
            <a:r>
              <a:rPr lang="en-US" sz="1100" dirty="0" err="1" smtClean="0"/>
              <a:t>lahir</a:t>
            </a:r>
            <a:r>
              <a:rPr lang="en-US" sz="1100" dirty="0" smtClean="0"/>
              <a:t> yang </a:t>
            </a:r>
            <a:r>
              <a:rPr lang="en-US" sz="1100" dirty="0" err="1" smtClean="0"/>
              <a:t>kemudian</a:t>
            </a:r>
            <a:r>
              <a:rPr lang="en-US" sz="1100" dirty="0" smtClean="0"/>
              <a:t> </a:t>
            </a:r>
            <a:r>
              <a:rPr lang="en-US" sz="1100" dirty="0" err="1" smtClean="0"/>
              <a:t>dikelompokan</a:t>
            </a:r>
            <a:r>
              <a:rPr lang="en-US" sz="1100" dirty="0" smtClean="0"/>
              <a:t> </a:t>
            </a:r>
            <a:r>
              <a:rPr lang="en-US" sz="1100" dirty="0" err="1" smtClean="0"/>
              <a:t>menjadi</a:t>
            </a:r>
            <a:r>
              <a:rPr lang="en-US" sz="1100" dirty="0" smtClean="0"/>
              <a:t> </a:t>
            </a:r>
            <a:r>
              <a:rPr lang="en-US" sz="1100" dirty="0" err="1" smtClean="0"/>
              <a:t>beberapa</a:t>
            </a:r>
            <a:r>
              <a:rPr lang="en-US" sz="1100" dirty="0" smtClean="0"/>
              <a:t> </a:t>
            </a:r>
            <a:r>
              <a:rPr lang="en-US" sz="1100" dirty="0" err="1" smtClean="0"/>
              <a:t>kelompk</a:t>
            </a:r>
            <a:r>
              <a:rPr lang="en-US" sz="1100" dirty="0" smtClean="0"/>
              <a:t> </a:t>
            </a:r>
            <a:r>
              <a:rPr lang="en-US" sz="1100" dirty="0" err="1" smtClean="0"/>
              <a:t>yaitu</a:t>
            </a:r>
            <a:r>
              <a:rPr lang="en-US" sz="1100" dirty="0" smtClean="0"/>
              <a:t> </a:t>
            </a:r>
            <a:r>
              <a:rPr lang="en-US" sz="1100" dirty="0" err="1" smtClean="0"/>
              <a:t>bayi</a:t>
            </a:r>
            <a:r>
              <a:rPr lang="en-US" sz="1100" dirty="0" smtClean="0"/>
              <a:t>, </a:t>
            </a:r>
            <a:r>
              <a:rPr lang="en-US" sz="1100" dirty="0" err="1" smtClean="0"/>
              <a:t>balita</a:t>
            </a:r>
            <a:r>
              <a:rPr lang="en-US" sz="1100" dirty="0" smtClean="0"/>
              <a:t>, </a:t>
            </a:r>
            <a:r>
              <a:rPr lang="en-US" sz="1100" dirty="0" err="1" smtClean="0"/>
              <a:t>remaja</a:t>
            </a:r>
            <a:r>
              <a:rPr lang="en-US" sz="1100" dirty="0" smtClean="0"/>
              <a:t> </a:t>
            </a:r>
            <a:r>
              <a:rPr lang="en-US" sz="1100" dirty="0" err="1" smtClean="0"/>
              <a:t>dewasa</a:t>
            </a:r>
            <a:r>
              <a:rPr lang="en-US" sz="1100" dirty="0" smtClean="0"/>
              <a:t> </a:t>
            </a:r>
            <a:r>
              <a:rPr lang="en-US" sz="1100" dirty="0" err="1" smtClean="0"/>
              <a:t>sampai</a:t>
            </a:r>
            <a:r>
              <a:rPr lang="en-US" sz="1100" dirty="0" smtClean="0"/>
              <a:t> </a:t>
            </a:r>
            <a:r>
              <a:rPr lang="en-US" sz="1100" dirty="0" err="1" smtClean="0"/>
              <a:t>lansia</a:t>
            </a:r>
            <a:endParaRPr lang="en-US" sz="1100" dirty="0" smtClean="0"/>
          </a:p>
        </p:txBody>
      </p:sp>
      <p:pic>
        <p:nvPicPr>
          <p:cNvPr id="5" name="Picture 4"/>
          <p:cNvPicPr>
            <a:picLocks noChangeAspect="1"/>
          </p:cNvPicPr>
          <p:nvPr/>
        </p:nvPicPr>
        <p:blipFill>
          <a:blip r:embed="rId3"/>
          <a:stretch>
            <a:fillRect/>
          </a:stretch>
        </p:blipFill>
        <p:spPr>
          <a:xfrm>
            <a:off x="3208451" y="2130352"/>
            <a:ext cx="2257740" cy="1428949"/>
          </a:xfrm>
          <a:prstGeom prst="rect">
            <a:avLst/>
          </a:prstGeom>
        </p:spPr>
      </p:pic>
      <p:sp>
        <p:nvSpPr>
          <p:cNvPr id="7" name="TextBox 6"/>
          <p:cNvSpPr txBox="1"/>
          <p:nvPr/>
        </p:nvSpPr>
        <p:spPr>
          <a:xfrm>
            <a:off x="2774729" y="3723990"/>
            <a:ext cx="3125183" cy="430887"/>
          </a:xfrm>
          <a:prstGeom prst="rect">
            <a:avLst/>
          </a:prstGeom>
          <a:noFill/>
        </p:spPr>
        <p:txBody>
          <a:bodyPr wrap="square" rtlCol="0">
            <a:spAutoFit/>
          </a:bodyPr>
          <a:lstStyle/>
          <a:p>
            <a:pPr algn="just"/>
            <a:r>
              <a:rPr lang="en-US" sz="1100" dirty="0" err="1" smtClean="0"/>
              <a:t>Kemudian</a:t>
            </a:r>
            <a:r>
              <a:rPr lang="en-US" sz="1100" dirty="0" smtClean="0"/>
              <a:t> </a:t>
            </a:r>
            <a:r>
              <a:rPr lang="en-US" sz="1100" dirty="0" err="1" smtClean="0"/>
              <a:t>menghitung</a:t>
            </a:r>
            <a:r>
              <a:rPr lang="en-US" sz="1100" dirty="0" smtClean="0"/>
              <a:t> </a:t>
            </a:r>
            <a:r>
              <a:rPr lang="en-US" sz="1100" dirty="0" err="1" smtClean="0"/>
              <a:t>covension</a:t>
            </a:r>
            <a:r>
              <a:rPr lang="en-US" sz="1100" dirty="0" smtClean="0"/>
              <a:t> rate </a:t>
            </a:r>
            <a:r>
              <a:rPr lang="en-US" sz="1100" dirty="0" err="1" smtClean="0"/>
              <a:t>bersdarkan</a:t>
            </a:r>
            <a:r>
              <a:rPr lang="en-US" sz="1100" dirty="0" smtClean="0"/>
              <a:t> </a:t>
            </a:r>
            <a:r>
              <a:rPr lang="en-US" sz="1100" dirty="0" err="1" smtClean="0"/>
              <a:t>kotegori</a:t>
            </a:r>
            <a:r>
              <a:rPr lang="en-US" sz="1100" dirty="0" smtClean="0"/>
              <a:t> </a:t>
            </a:r>
            <a:r>
              <a:rPr lang="en-US" sz="1100" dirty="0" err="1" smtClean="0"/>
              <a:t>umur</a:t>
            </a:r>
            <a:r>
              <a:rPr lang="en-US" sz="1100" dirty="0" smtClean="0"/>
              <a:t> </a:t>
            </a:r>
            <a:r>
              <a:rPr lang="en-US" sz="1100" dirty="0" err="1" smtClean="0"/>
              <a:t>pelanggan</a:t>
            </a:r>
            <a:r>
              <a:rPr lang="en-US" sz="1100" dirty="0" smtClean="0"/>
              <a:t> </a:t>
            </a:r>
            <a:endParaRPr lang="en-US" sz="1100" dirty="0"/>
          </a:p>
        </p:txBody>
      </p:sp>
    </p:spTree>
    <p:extLst>
      <p:ext uri="{BB962C8B-B14F-4D97-AF65-F5344CB8AC3E}">
        <p14:creationId xmlns:p14="http://schemas.microsoft.com/office/powerpoint/2010/main" val="20631812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Insight</a:t>
            </a:r>
            <a:endParaRPr lang="en-US" dirty="0"/>
          </a:p>
        </p:txBody>
      </p:sp>
      <p:sp>
        <p:nvSpPr>
          <p:cNvPr id="3" name="Text Placeholder 2"/>
          <p:cNvSpPr>
            <a:spLocks noGrp="1"/>
          </p:cNvSpPr>
          <p:nvPr>
            <p:ph type="body" idx="1"/>
          </p:nvPr>
        </p:nvSpPr>
        <p:spPr>
          <a:xfrm>
            <a:off x="4866290" y="1152475"/>
            <a:ext cx="3966009" cy="3416400"/>
          </a:xfrm>
        </p:spPr>
        <p:txBody>
          <a:bodyPr/>
          <a:lstStyle/>
          <a:p>
            <a:pPr marL="114300" indent="0">
              <a:buNone/>
            </a:pPr>
            <a:r>
              <a:rPr lang="en-US" dirty="0" err="1" smtClean="0"/>
              <a:t>Berdarkan</a:t>
            </a:r>
            <a:r>
              <a:rPr lang="en-US" dirty="0" smtClean="0"/>
              <a:t> </a:t>
            </a:r>
            <a:r>
              <a:rPr lang="en-US" dirty="0" err="1" smtClean="0"/>
              <a:t>visualisasi</a:t>
            </a:r>
            <a:r>
              <a:rPr lang="en-US" dirty="0" smtClean="0"/>
              <a:t> </a:t>
            </a:r>
            <a:r>
              <a:rPr lang="en-US" dirty="0" err="1" smtClean="0"/>
              <a:t>disamping</a:t>
            </a:r>
            <a:r>
              <a:rPr lang="en-US" dirty="0" smtClean="0"/>
              <a:t> </a:t>
            </a:r>
            <a:r>
              <a:rPr lang="en-US" dirty="0" err="1" smtClean="0"/>
              <a:t>dapat</a:t>
            </a:r>
            <a:r>
              <a:rPr lang="en-US" dirty="0" smtClean="0"/>
              <a:t> </a:t>
            </a:r>
            <a:r>
              <a:rPr lang="en-US" dirty="0" err="1" smtClean="0"/>
              <a:t>kita</a:t>
            </a:r>
            <a:r>
              <a:rPr lang="en-US" dirty="0" smtClean="0"/>
              <a:t> </a:t>
            </a:r>
            <a:r>
              <a:rPr lang="en-US" dirty="0" err="1" smtClean="0"/>
              <a:t>lihat</a:t>
            </a:r>
            <a:r>
              <a:rPr lang="en-US" dirty="0" smtClean="0"/>
              <a:t> </a:t>
            </a:r>
            <a:r>
              <a:rPr lang="en-US" dirty="0" err="1" smtClean="0"/>
              <a:t>bahwa</a:t>
            </a:r>
            <a:r>
              <a:rPr lang="en-US" dirty="0" smtClean="0"/>
              <a:t> </a:t>
            </a:r>
            <a:r>
              <a:rPr lang="en-US" dirty="0" err="1" smtClean="0"/>
              <a:t>pelanggan</a:t>
            </a:r>
            <a:r>
              <a:rPr lang="en-US" dirty="0" smtClean="0"/>
              <a:t> </a:t>
            </a:r>
            <a:r>
              <a:rPr lang="en-US" dirty="0" err="1" smtClean="0"/>
              <a:t>ketegori</a:t>
            </a:r>
            <a:r>
              <a:rPr lang="en-US" dirty="0" smtClean="0"/>
              <a:t> </a:t>
            </a:r>
            <a:r>
              <a:rPr lang="en-US" dirty="0" err="1" smtClean="0"/>
              <a:t>lansia</a:t>
            </a:r>
            <a:r>
              <a:rPr lang="en-US" dirty="0" smtClean="0"/>
              <a:t> </a:t>
            </a:r>
            <a:r>
              <a:rPr lang="en-US" dirty="0" err="1" smtClean="0"/>
              <a:t>awal</a:t>
            </a:r>
            <a:r>
              <a:rPr lang="en-US" dirty="0" smtClean="0"/>
              <a:t> (46-55 </a:t>
            </a:r>
            <a:r>
              <a:rPr lang="en-US" dirty="0" err="1" smtClean="0"/>
              <a:t>tahun</a:t>
            </a:r>
            <a:r>
              <a:rPr lang="en-US" dirty="0" smtClean="0"/>
              <a:t>) </a:t>
            </a:r>
            <a:r>
              <a:rPr lang="en-US" dirty="0" err="1" smtClean="0"/>
              <a:t>adalah</a:t>
            </a:r>
            <a:r>
              <a:rPr lang="en-US" dirty="0" smtClean="0"/>
              <a:t> </a:t>
            </a:r>
            <a:r>
              <a:rPr lang="en-US" dirty="0" err="1" smtClean="0"/>
              <a:t>pelanggan</a:t>
            </a:r>
            <a:r>
              <a:rPr lang="en-US" dirty="0" smtClean="0"/>
              <a:t> </a:t>
            </a:r>
            <a:r>
              <a:rPr lang="en-US" dirty="0" err="1" smtClean="0"/>
              <a:t>dengan</a:t>
            </a:r>
            <a:r>
              <a:rPr lang="en-US" dirty="0" smtClean="0"/>
              <a:t> </a:t>
            </a:r>
            <a:r>
              <a:rPr lang="en-US" dirty="0" err="1" smtClean="0"/>
              <a:t>convension</a:t>
            </a:r>
            <a:r>
              <a:rPr lang="en-US" dirty="0" smtClean="0"/>
              <a:t> rate </a:t>
            </a:r>
            <a:r>
              <a:rPr lang="en-US" dirty="0" err="1" smtClean="0"/>
              <a:t>tertinggi</a:t>
            </a:r>
            <a:r>
              <a:rPr lang="en-US" dirty="0" smtClean="0"/>
              <a:t> </a:t>
            </a:r>
            <a:r>
              <a:rPr lang="en-US" dirty="0" err="1" smtClean="0"/>
              <a:t>yaitu</a:t>
            </a:r>
            <a:r>
              <a:rPr lang="en-US" dirty="0" smtClean="0"/>
              <a:t> 26,81% </a:t>
            </a:r>
            <a:r>
              <a:rPr lang="en-US" dirty="0" err="1" smtClean="0"/>
              <a:t>dan</a:t>
            </a:r>
            <a:r>
              <a:rPr lang="en-US" dirty="0" smtClean="0"/>
              <a:t> </a:t>
            </a:r>
            <a:r>
              <a:rPr lang="en-US" dirty="0" err="1" smtClean="0"/>
              <a:t>terendah</a:t>
            </a:r>
            <a:r>
              <a:rPr lang="en-US" dirty="0" smtClean="0"/>
              <a:t> </a:t>
            </a:r>
            <a:r>
              <a:rPr lang="en-US" dirty="0" err="1" smtClean="0"/>
              <a:t>adalah</a:t>
            </a:r>
            <a:r>
              <a:rPr lang="en-US" dirty="0" smtClean="0"/>
              <a:t> </a:t>
            </a:r>
            <a:r>
              <a:rPr lang="en-US" dirty="0" err="1" smtClean="0"/>
              <a:t>pelanggan</a:t>
            </a:r>
            <a:r>
              <a:rPr lang="en-US" dirty="0" smtClean="0"/>
              <a:t> </a:t>
            </a:r>
            <a:r>
              <a:rPr lang="en-US" dirty="0" err="1" smtClean="0"/>
              <a:t>ketegori</a:t>
            </a:r>
            <a:r>
              <a:rPr lang="en-US" dirty="0" smtClean="0"/>
              <a:t> </a:t>
            </a:r>
            <a:r>
              <a:rPr lang="en-US" dirty="0" err="1" smtClean="0"/>
              <a:t>dewasa</a:t>
            </a:r>
            <a:r>
              <a:rPr lang="en-US" dirty="0" smtClean="0"/>
              <a:t> </a:t>
            </a:r>
            <a:r>
              <a:rPr lang="en-US" dirty="0" err="1" smtClean="0"/>
              <a:t>awal</a:t>
            </a:r>
            <a:r>
              <a:rPr lang="en-US" dirty="0" smtClean="0"/>
              <a:t> (26-35 </a:t>
            </a:r>
            <a:r>
              <a:rPr lang="en-US" dirty="0" err="1" smtClean="0"/>
              <a:t>tahun</a:t>
            </a:r>
            <a:r>
              <a:rPr lang="en-US" dirty="0" smtClean="0"/>
              <a:t>) </a:t>
            </a:r>
            <a:r>
              <a:rPr lang="en-US" dirty="0" err="1" smtClean="0"/>
              <a:t>denagn</a:t>
            </a:r>
            <a:r>
              <a:rPr lang="en-US" dirty="0" smtClean="0"/>
              <a:t> </a:t>
            </a:r>
            <a:r>
              <a:rPr lang="en-US" dirty="0" err="1" smtClean="0"/>
              <a:t>convension</a:t>
            </a:r>
            <a:r>
              <a:rPr lang="en-US" dirty="0" smtClean="0"/>
              <a:t> rate 8,02%.</a:t>
            </a:r>
            <a:endParaRPr lang="en-US" dirty="0"/>
          </a:p>
        </p:txBody>
      </p:sp>
      <p:sp>
        <p:nvSpPr>
          <p:cNvPr id="5" name="AutoShape 4" descr="data:image/png;base64,iVBORw0KGgoAAAANSUhEUgAAAe4AAAIMCAYAAAAzc09CAAAAOXRFWHRTb2Z0d2FyZQBNYXRwbG90bGliIHZlcnNpb24zLjcuMSwgaHR0cHM6Ly9tYXRwbG90bGliLm9yZy/bCgiHAAAACXBIWXMAAAsTAAALEwEAmpwYAAA4d0lEQVR4nO3debhVZd3/8fdXcFZIA/0haJgToyGgZGppCpWlKZrIQ6mpj9WTaZqplZXNpo+mOI+BmkPmgKaZilhkYkJOiGmm9CCoOItDKnL//lj3gc0ZN8je56zD+3Vd+9p7zd+1zt77s++11lkrUkpIkqRyWKW9C5AkSdUzuCVJKhGDW5KkEjG4JUkqEYNbkqQSMbglSSoRg1ulFBE7R0SKiNnvYx5dI2JCRLyS5/W/K7BElVBEHJTfC3e1dy3LY0V8LtTxGdx63yJidv6yaOmxc5XTtzpeDYwGDgQWAmcCf25upIjoEhFHRcT9EfFmRLwaEdMiYsyKKCIi7srrf9CKmF+9RMSBEXFPRCyIiNcj4oGIOLy963qfZgFnAL+r1QIiom+jz8fbEfFURPw8Iqr+Tm7hffM0Rf2XrOi61XF0be8C1ClcAqyfX38NWA24luJLhIrnjmbL/HxLSumI5kbIX6TXA3tQBPwtwEvACGAscHUd6mw3EbFqSundZvqfDfxP7rwdmAN8BDgEOKt+FS6bltanQUrpb8Df6ljSecBawBjgO8C/gfOXd2YppSeAb66QytRxpZR8+FhhD+AVIAE7V/T7OEVr9hVgHvAbYKM8bHYev/JxELA1MA14GXgXeIYiEFbL0+2cx53dSi19gWvytC8DU4ARediJzS23mXnsXzF8VKNh/fPzhDz8xIrlpuLjlQAC+DlFuL0NPAv8EfggcFczdZzY1nbLwxvGPxZ4Ko93LLAT8FjuHt+o5oOBB4HXgX8C3wW65mEH5fn9BTgXWNBQS6N5fLRi2Yc1t03y672B+/J8/g2cDXyg8TbKNf1f/hv9Kg//MLAIeBFYNff7UB7/RYofh13z+j4KvEHRWj6sYvkNf+PfAb8F3srrOBSYCryWt8NM4GuNtsFd1bx/G/0dDgcez+t7Ofm92sL7smGahu3x69x9TsV4VwBzKd4zC4A7gcF52F00876hmc8FxWfpVuAF4HngJmCr9v6u8LH8j3YvwEfnetAouPOXxjv5S/gq4J48/CFgVeAH+Qu04Qv2dGA7YNf8ZXkRRQvk6TzO8Xm+Tb6gGtWxNvBkHudPFHsAUv6C3wz4NMUPg5S/8E8HtmtmPr/J49zTyjpPYOnAXfzFnLt3a6gVOIciRObl8Q6vWLfbch2fbmu75fk2fGE/l7/kUx7/OWAiRVAlYLc8/ldy9/9R7CV5KHf/MA8/qGKej+XtfkAz6/uzPM48IFrYJrvncd7OtczM3bc23ka5nsuB93L3rnmcqbn7M7n721SEG/CL3P0P4MKKv/eBefiJFcuYAVyQt+1fWPJ+uzAv56JG2+Cuat6/jf4OL1K8F97M3Ye0sG0q1/0DwHoV8/1qxXh3U7z/zqZ4Dyfg0TyspffNzlR8LoBeFD+IEvD7PG6i+DG7Xnt/X/hYvke7F+Cjcz1oGtzn5O5f5+5VKYIlkVuwLGl179xoXh+n2H14GjC54UsqD1vqC6qZOvbLw/8FrJL7XZ/7/Tx3N3yxT2hlfW7P41zVyjgTaD24P5O778h1b0DRCm+o6y4atfir3G4NX/5fbLQdT87dDT9Wvp27H2HpH0iX5+5n8/CDcvdr5JZgC+t7YR5vWivj3MLSPwp6UOw5SRSHKBZvI2DbPE5DOB2Tu/+78u9D0XpPFC3+oGiFJoofIacDN1bWVfH3/Rd5r0Lufy9LWvqD8rbt0mgb3LUcf4cv5O6JufusFrZN5bpXPs5seE/k8XoD3wBOysMaxmvYW3UXTd83O7N0cB+bu6dUjHM/zewt8VGeh8e4VWt98/OjACmldyPiSYrw+lBLE0XEdyh2LzfWcxmX+1hKaVF+/Y/83OJymzF/Oabp0qj7NooA+BLF7nqA6cCeFC2f5vTNz9Vst0fz8yt52GO5e0F+XrvRPPdpNP2GEbFORfcjKaVXWqgLlmyTTSIiUk6DNup/ISJeAP5frvGfFePeX1E/QEMtvwXGA3tFRD9gOPB4SmlaRPSsGO/LjZa9eaPuv6WUFlZ0H03x97iI4gfA6xR7fn5VxXq09ndoaT1acz6wDcVepj0ofmy8GBFbAH9vYR49KfZ2VKNvfn60ot8/gCEs23taHYhnlavWZufnflCcHERx/BKK455Q7CKFpd+PDWdsn0BxLPO43B3LuNwtI6Jhmq0aLbcav8/PH42IUZUD8pcrFLvfAbrl50GN5tGFYtfmByhC5VKKEDo0D29u/Rvqb227NXivje7G8/x8SikaHsCHU0qvV4z3dgvTN2jYJr0oWsWLVWyTxvV/kKLV3aT+ilBNjfq/CkwCulPs5oZi20FxvLZhu3+kYl1Wodi2lRqvz/SU0kcodlHvTNGKPikimmvINF6P1v4Oza5HG45nyTkJH6I45wDgsxSh/QDF+2bDimka3s/NvW8am52f+1X0W57PgToQW9yqtQsovtwPjIg1Kb6cNqDYbXtXHmcOxZfhjyNiT+BUit2RAOMowm6vZVzuzRRfTJsBU3Jrb2+K477L8q8yVwNfpDhme3NE3EJxgs+wPP+9WNLSOjAiFuaaK32MYnf6PRRnpO+Q+7+Sn+fk5yMjYmuKE5Wq2W7L6iyKluZlEXE9S0JuPkWAVSWldE9EnE9xzPz8iNiXYlsMoDhDehuK47KfAb4bER+m2F5dgdtTSo9HRN8qF3cpxY+4nSgC8bJcQ8pnth8L3BYRN1EE3Ucpdrkf1Mo8b4qILhS70LsDq1Mcn27uB08t/g5LSSm9ExE/oTh08ZWI+BlL3v9bUvx715BmJm3ufdPY5RQ/BnaJiBspTurbJs+/Zv/yptqyxa2aSik9AIyiCK3dgU0pTvL5dErpnTzaicATwPbAkRSti6MoTij6MEX4nraMy30D+CTFcd5+FCeI/YnixKcnlmE+i4DPA8dQfFmPojh+/k5eDyjC5AqKltvnaLrLdS7FruFdKUJgLYp/A2poRZ5KcbLTAIr136LK7baszqNo5T8J7Jvn+zzFLuNlklL6KsW/ft1L8cNkLEVwXpyH30yxnR7Jy+pOsVt4Wf/3/Y8UZ+ED/Cml9H8Vw06g2BPzEsWPq09StFzb+he9u4CNKH5gfZbi2PmY5nb51+jv0JyrKD4Da1Mc1/4txbZ8j+K9+4tmpmnyvmmm/nnALhSHa3ag+KF2M7BLSumlFVi/6iiaPzwlSZI6IlvckiSViMEtSVKJGNySJJWIwS1JUokY3NJKqtFdqj7Q3vVIqo7BLdVJo9ufvhcRz0bE9fn/nFc6EXFpxfb4n7ankAQGt9Qefk9xgZJXKS7gssz/R112EbEWxQVxGnyxvWqRysbglurv4lTc//uY3L34cpQRcWpumf8nIt6MiGkRsXPF8P+KiFkR8VZEvBQR90TEjnlY14g4NiIejYg38niHVUy7WkScGxEvR8QTFBcWaVVErB0Rp0TEvyLi9Yh4ICK+VDH8xNxi/l1uQb8eEU9ExG5tzHovigu2PEpxSdLtI2KzFmr9V0Qc1ni3fkR8MCLOz9trQUTcHRE7tbVOUtkZ3FL9HRIR44GTc/e1FcM2pbga2cXk+4cD10TEuvmSmxMoLrv5G4orYHWjuLIcwE+AX1Jcy/oKYA2KS5IemId/D/gqxaVD/0xxxbq2/JriB8Z7FFfz2gK4NCLGNhpvH4qrkc3M9bR1WdmGFvYVFHdNq+xXWSsUV7z7ceXEEbEKxXXMD6O4LehvgcEUlz/dCqkTM7il+vscxWUt+1G0NmdUDDuU4hamr1JcJvVNiptzDKa4WUkXivsr30Bxy8yBwOX5RiqH53n8leIGHDNz99fyc8M11I9MKR1Mca3xFkXEBsAXcufIPE3DTTC+0Wj0R4CRFJc+Bdg4InrQjDzfkbnzBuC6RvVVvv5mXu7XWNowikt4LqC4i9YCikuGrkHTu4VJnYo3GZHqb2+K1uJ2wFTg4oj4E8V9sB+iaLk21jOl9HpEfA34IXATQEQ8TXG70Edo+zaXvfNzw20/H2+jzr75+a2UUsOdpFq6NeoD+cYfr1T0W4fiLl6N7U/x3fNESmlmRDxL0aLfIiI+mlKaVlFrw+0oZ7VQ27oU1+mu1Pi2nlKnYotbagf5hhYzKFrGq1DsXt6JIrSfpbhv9eosuYNYw60cJ6aUeufxjgT6AN+nuttczs3PDbuSt2yjzNn5ec2I2KTRtO/nlpYNu8Q3j4hEcaOTLo2GNdTacOOMyttSVtb2DLBGxfquxZI9D1KnZHBL9XdIRJxBcQz7AxS7wx9iya0ce1LcDe3PLGlFN3guIm6gCOuG3div5B8CZ+fu2yLiwoi4kuJOYCfm/lfk5zMi4mKW3J2sWSml+Sy59ePtEXEJ8PPcfVZVa9pIRGwJbJs7b6HY8zCJ4u5bAGPyPa8vz93jc63nNZrVjDxNL+C+iDgvb5d5wKeXpzapLAxuqf4+BxwBDAL+AuyRUpqfUroH+BnFLvNRwJUsaXk2uB0YSnFLzYEUJ6h9Kw9r6zaXP6MI61XysJ/TtoMpblO6GsUtOZ8EvpxSuqLVqVrW0KK+L6X02ZTSXimlvYBPUax3D4rg/TlFWK9Cca/wyttavlNxu9XzKE7QO4jiPtM3A9OWszapFLytp6QOJ/+f97sppXdz91iKPQZPp5Q2btfipHbmyWmSOqItgasj4nqK76lDc//x7VeS1DEY3JI6ohcpdvl/PXf/i2K3eKvH5aWVgbvKJUkqEU9OkySpRAxuSZJKxOCWJKlEDG5JkkrE4JYkqUQMbkmSSsTgliSpRAxuSZJKxOCWJKlEDG5JkkrE4JYkqURKcZORHj16pL59+7Z3GZIk1cWMGTNeSCn1bG5YKYK7b9++TJ8+vb3LkCSpLiLi3y0Nc1e5JEklYnBLklQiBrckSSVicEuSVCIGtyRJJWJwS5JUIga3JEklYnBL0goyZ84cdtllFwYMGMDAgQM544wzFg8788wz6devHwMHDuTYY49tdvpf/epXDBw4kEGDBjF27Fj+85//AHDWWWex+eabExG88MILdVkXdVyluACLJJVB165dOfXUUxk6dCgLFixg2LBhjBw5kueee45Jkybx4IMPsvrqqzN//vwm086dO5fx48cza9Ys1lxzTfbbbz+uuuoqDjroIHbYYQc+97nPsfPOO9d/pdThGNyStIL06tWLXr16AbDuuuvSv39/5s6dy4UXXsjxxx/P6quvDsAGG2zQ7PQLFy7krbfeYtVVV+XNN99ko402AmCbbbapzwqoFNxVLkk1MHv2bO6//35GjBjB448/ztSpUxkxYgSf+MQnuO+++5qM37t3b4455hg22WQTevXqRffu3Rk1alQ7VK6OzuCWpBXs9ddfZ5999uH000+nW7duLFy4kJdeeolp06ZxyimnsN9++5FSWmqal19+mUmTJvHUU08xb9483njjDS6//PJ2WgN1ZAa3JK1A7777Lvvssw/jxo1j9OjRAPTp04fRo0cTEWy33XasssoqTU4yu+OOO9h0003p2bMnq666KqNHj+avf/1re6yCOjiDW5JWkJQShxxyCP379+foo49e3H+vvfZiypQpADz++OO888479OjRY6lpN9lkE6ZNm8abb75JSonJkyfTv3//utavcjC4JWkFufvuu7nsssu48847GTJkCEOGDOGWW27h4IMP5sknn2TQoEHsv//+TJw4kYhg3rx57L777gCMGDGCfffdl6FDhzJ48GAWLVrEYYcdBsD48ePp06cPTz/9NFtvvTWHHnpoe66m2lk0Ps7SEQ0fPjx5P25J0soiImaklIY3N8wWtyRJJWJwS5JUIga3JEkl4pXTJK10Ttv1yPYuocM6evIZbY+kdmWLW5KkEjG4JUkqEYNbkqQSMbglSSoRg1uSpBIxuCVJKhGDW5KkEjG4JUkqEYNbkqQSMbglSSoRg1uSpBIxuCVJKhGDW5KkEjG4JUkqEYNbkqQSMbglSSoRg1uSpBIxuCVJKhGDW5KkEjG4JUkqEYNbkqQSMbglSSoRg1uSpBKpWXBHxMYRMSUiZkXEIxFxZO5/YkTMjYgH8mP3WtUgSVJn07WG814IfCul9PeIWBeYERG352G/Sin9bw2XLUlSp1Sz4E4pPQM8k18viIhHgd61Wp4kSSuDuhzjjoi+wDbAvbnX4RHxUERcEhHr1aMGSZI6g5oHd0SsA1wLfDOl9BpwLrAZMISiRX5qC9MdFhHTI2L6888/X+syJUkqhZoGd0SsShHav0kpXQeQUnoupfReSmkRcCGwXXPTppQuSCkNTykN79mzZy3LlCSpNGp5VnkAFwOPppROq+jfq2K0vYGZtapBkqTOppZnle8AfAl4OCIeyP2+C4yNiCFAAmYDX6lhDZIkdSq1PKv8L0A0M+iWWi1TkqTOziunSZJUIga3JEklYnBLklQiBrckSSVicEuSVCIGtyRJJWJwS5JUIga3JEklYnBLklQiBrckSSVicEuSVCIGtyRJJWJwt2HOnDnssssuDBgwgIEDB3LGGWcA8P3vf5+tt96aIUOGMGrUKObNm9fs9BMnTmSLLbZgiy22YOLEiYv7X3311Wy99dYMHDiQ4447ri7rIkkqv0gptXcNbRo+fHiaPn16uyz7mWee4ZlnnmHo0KEsWLCAYcOGccMNN9CnTx+6desGwPjx45k1axbnnXfeUtO+9NJLDB8+nOnTpxMRDBs2jBkzZrBo0SK22WYbZsyYQc+ePTnwwAM54IAD2HXXXdtjFaWVzmm7HtneJXRYR08+o71LEBARM1JKw5sbZou7Db169WLo0KEArLvuuvTv35+5c+cuDm2AN954g4imdzD94x//yMiRI1l//fVZb731GDlyJLfeeitPPvkkW2yxBT179gRgt91249prr63PCkmSSq1m9+PujGbPns3999/PiBEjAPje977HpZdeSvfu3ZkyZUqT8efOncvGG2+8uLtPnz7MnTuXT3/60zz22GPMnj2bPn36cMMNN/DOO+/UbT0kSeVli7tKr7/+Ovvssw+nn3764tb2z372M+bMmcO4ceM466yzqp7Xeuutx7nnnsuYMWPYaaed6Nu3L126dKlV6ZKkTsTgrsK7777LPvvsw7hx4xg9enST4ePGjWt2V3fv3r2ZM2fO4u6nn36a3r17A7DHHntw7733cs8997DVVlux5ZZb1m4FJKmTaOmE4W9/+9v069ePrbfemr333ptXXnmlybSPPfYYQ4YMWfzo1q0bp59+OgAPPvgg22+/PYMHD2aPPfbgtddeq+NaLRuDuw0pJQ455BD69+/P0Ucfvbj/P//5z8WvJ02aRL9+/ZpM+6lPfYrbbruNl19+mZdffpnbbruNT33qUwDMnz8fgJdffplzzjmHQw89tMZrIknl17VrV0499VRmzZrFtGnTOPvss5k1axYjR45k5syZPPTQQ2y55Zb84he/aDLtVlttxQMPPMADDzzAjBkzWGuttdh7770BOPTQQznppJN4+OGH2XvvvTnllFPqvWpVM7jbcPfdd3PZZZdx5513Lv6Vdsstt3D88cczaNAgtt56a2677bbFv/qmT5++OITXX399vv/977Ptttuy7bbb8oMf/ID1118fgCOPPJIBAwawww47cPzxx9vilqQqtHTC8KhRo+jatTht66Mf/ShPP/10q/OZPHkym222GR/60IcAePzxx/n4xz8OwMiRIzv0CcOenNaGHXfckeb+ZW733Xdvdvzhw4dz0UUXLe4++OCDOfjgg5uMd+WVV664IiVpJdT4hOEGl1xyCWPGjGl12quuuoqxY8cu7h44cCCTJk1ir7324pprrlnqMGdHY4tbklQ6zZ0wDMVJw127dmXcuHEtTvvOO+9w44038oUvfGFxv0suuYRzzjmHYcOGsWDBAlZbbbWa1v9+2OKWJJVKSycMT5gwgd///vdMnjy52WtrNPjDH/7A0KFD2XDDDRf369evH7fddhtQ7Da/+eaba7cC75MtbklSabR0wvCtt97KySefzI033shaa63V6jyuvPLKpXaTw5IThhctWsRPf/pTvvrVr6744leQTtPifvz077R3CR3Wlt9senalJJVRwwnDgwcPZsiQIQD8/Oc/54gjjuDtt99m5MiRQHGC2nnnnce8efM49NBDueWWW4DiSpe33347559//lLzvfLKKzn77LMBGD16NF/+8pfrt1LLqNMEtySp81vWE4Y32mijxaENsPbaa/Piiy82Ge/II4/kyCPLcQ17d5VLklQiBrckSSVicEuSVCIe45YkrXD/s91X2ruEDuucv53f9kitsMUtSVKJGNySJJWIwS1JUokY3JIklYjBLUlSiRjckiSViMEtSVKJGNySJJWIwS1JUokY3JIklYjBLUlSiRjckiSViMEtSVKJGNySJJWIwS1JUokY3JIklYjBLUlSiRjckiSViMEtSVKJGNySJJWIwS1JUokY3JIklYjBLUlSiRjckiSViMEtSVKJGNySJJWIwS1JUokY3JIklYjBLUlSiRjckiSViMEtSVKJGNySJJWIwS1JUokY3JIklYjBLUlSiRjckiSViMEtSVKJGNySJJVIzYI7IjaOiCkRMSsiHomII3P/9SPi9oj4Z35er1Y1SJLU2dSyxb0Q+FZKaQDwUeDrETEAOB6YnFLaApicuyVJUhVqFtwppWdSSn/PrxcAjwK9gc8DE/NoE4G9alWDJEmdTV2OcUdEX2Ab4F5gw5TSM3nQs8CG9ahBkqTOoObBHRHrANcC30wpvVY5LKWUgNTCdIdFxPSImP7888/XukxJkkqhpsEdEatShPZvUkrX5d7PRUSvPLwXML+5aVNKF6SUhqeUhvfs2bOWZUqSVBq1PKs8gIuBR1NKp1UMuhE4ML8+EJhUqxokSepsutZw3jsAXwIejogHcr/vAicBv42IQ4B/A/vVsAZJkjqVmgV3SukvQLQweNdaLVeSpM7MK6dJklQiBrckSSVicEuSVCIGtyRJJWJwS5JUIga3JEklYnBLklQiBrckSSVicEuSVCIGtyRJJWJwS5JUIga3JEklYnBLklQiBrckSSVicEuSVCIGtyRJJWJwS5JUIga3JEklYnBLklQiBrckSSVicEuSVCIGtyRJJWJwS5JUIga3JEklYnBLklQiBrckSSVicEuSVCIGtyRJJWJwS5JUIga3JEklYnBLklQiBrckSSVicEuSVCIGtyRJJWJwS5JUIga3JEklYnBLklQiBrckSSVicEuSVCIGtyRJJWJwS5JUIga3tJI4+OCD2WCDDRg0aNBS/c8880z69evHwIEDOfbYY5tMN2fOHHbZZRcGDBjAwIEDOeOMMxYPGzNmDEOGDGHIkCH07duXIUOG1Ho1pJVe1/YuQFJ9HHTQQRx++OEccMABi/tNmTKFSZMm8eCDD7L66qszf/78JtN17dqVU089laFDh7JgwQKGDRvGyJEjGTBgAFdfffXi8b71rW/RvXv3uqyLtDKzxS2tJD7+8Y+z/vrrL9Xv3HPP5fjjj2f11VcHYIMNNmgyXa9evRg6dCgA6667Lv3792fu3LlLjZNS4re//S1jx46tUfWSGhjc0krs8ccfZ+rUqYwYMYJPfOIT3Hfffa2OP3v2bO6//35GjBixVP+pU6ey4YYbssUWW9SyXEm4q1xaqS1cuJCXXnqJadOmcd9997Hffvvx5JNPEhFNxn399dfZZ599OP300+nWrdtSw6688kpb21KdtNnijog+EXF9RDwfEfMj4tqI6FOP4iTVVp8+fRg9ejQRwXbbbccqq6zCCy+80GS8d999l3322Ydx48YxevTopYYtXLiQ6667jjFjxtSrbGmlVs2u8l8DNwK9gI2Am3I/SSW31157MWXKFKDYbf7OO+/Qo0ePpcZJKXHIIYfQv39/jj766CbzuOOOO+jXrx99+vh7XqqHaoK7Z0rp1ymlhfkxAehZ47okrWBjx45l++2357HHHqNPnz5cfPHFHHzwwTz55JMMGjSI/fffn4kTJxIRzJs3j9133x2Au+++m8suu4w777xz8b9+3XLLLYvne9VVV7mbXKqjao5xvxgRXwSuzN1jgRdrV5KkWrjyyiub7X/55Zc36bfRRhstDucdd9yRlFKL850wYcIKqU9SdappcR8M7Ac8CzwD7At8uZZFSZKk5rXZ4k4p/RvYsw61SJKkNrQY3BFxbErp5Ig4E2iynyyldERNK5NWQjeOPrK9S+jQ9rzujLZHkjq51lrcj+bn6fUoRJIkta3F4E4p3ZRfvplSuqZyWER8oaZVSZKkZlVzctp3quwnSZJqrLVj3J8Bdgd6R8T4ikHdgIW1LkySJDXV2jHueRTHt/cEZlT0XwAcVcuiJElS81o7xv0g8GBEXJFSereONUmSpBZUc+W0vhHxC2AAsEZDz5TSh2tWlSRJala1Nxk5l+K49i7ApUDTayRKkqSaqya410wpTQYipfTvlNKJwGdrW5YkSWpONbvK346IVYB/RsThwFxgndqWJUmSmlNNi/tIYC3gCGAY8CXggFoWJUmSmlfNTUbuyy9fB74cEV2A/YF7a1mYJElqqsUWd0R0i4jvRMRZETEqCocDT1Dc5lOSJNVZay3uy4CXgXuAQ4HvAgHsnVJ6oPalSZKkxloL7g+nlAYDRMRFwDPAJiml/9SlMkmS1ERrJ6ctvlpaSuk94OllCe2IuCQi5kfEzIp+J0bE3Ih4ID92X76yJUlaObXW4v5IRLyWXwewZu4OIKWUurUx7wnAWRQXbKn0q5TS/y5PsZIkrexau1Z5l/cz45TSnyOi7/uZhyRJWlo1/8e9oh0eEQ/lXenrtcPyJUkqrXoH97nAZsAQipPdTm1pxIg4LCKmR8T0559/vk7lSZLUsdU1uFNKz6WU3kspLQIuBLZrZdwLUkrDU0rDe/bsWb8iJUnqwOoa3BHRq6Jzb2BmS+NKkqSm2rzkaUSMBn4JbEBxRnlVZ5VHxJXAzkCPiHga+CGwc0QMARIwG/jK+6hdkqSVTjV3BzsZ2COl9OiyzDilNLaZ3hcvyzwkSdLSqtlV/tyyhrYkSaqNalrc0yPiauAG4O2Gniml62pVlCRJal41wd0NeBMYVdEvAQa3JEl1Vs39uL9cj0IkSVLb2jzGHRF9IuL6fMOQ+RFxbUT0qUdxkiRpadWcnPZr4EZgo/y4KfeTJEl1Vk1w90wp/TqltDA/JgBeykySpHZQTXC/GBFfjIgu+fFF4MVaFyZJkpqqJrgPBvYDnqW4Mci+gCesSZLUDqo5q/zfwJ51qEWSJLWhxeCOiGNTSidHxJkU/7e9lJTSETWtTJIkNdFai7vhMqfT61GIJElqW4vBnVK6KT9PbOgXEasA66SUXqtDbZIkqZFqLsByRUR0i4i1Ke6fPSsivl370iRJUmPVnFU+ILew9wL+AGwKfKmWRUmSpOZVE9yrRsSqFMF9Y0rpXZo5WU2SJNVeNcF9HjAbWBv4c0R8CPAYtyRJ7aDV/+POJ6M9l1LqXdHv/4Bdal2YJElqqtUWd0ppEXBso34ppbSwplVJkqRmVbOr/I6IOCYiNo6I9RseNa9MkiQ10eYlT4Ex+fnrFf0S8OEVX44kSWpNNdcq37QehUiSpLZVcwGWtSLihIi4IHdvERGfq31pkiSpsWqOcf8aeAf4WO6eC/y0ZhVJkqQWVRPcm6WUTgbeBUgpvQlETauSJEnNqia434mINclXS4uIzYC3a1qVJElqVjVnlZ8I3ApsHBG/AXYADqphTZIkqQXVnFV+W0TMAD5KsYv8yJTSCzWvTJIkNdFmcEfETcAVFDcYeaP2JUmSpJZUc4z7f4GdKO7D/buI2Dci1qhxXZIkqRnV7Cr/E/CniOgCfBL4b+ASoFuNa5MkSY1Uc3Ia+azyPSgufzoUmFjLoiRJUvOqOcb9W2A7ijPLzwL+lO8aJkmS6qyaFvfFwNiU0nu1LkaSJLWummPcf4yIj0VE38rxU0qX1rIwSZLUVDW7yi8DNgMeABpa3QkwuCVJqrNqdpUPBwaklFKti5EkSa2r5v+4ZwL/r9aFSJKktlXT4u5BcfGVv1Fxc5GU0p41q0qSJDWr2puMSJKkDqCqK6dFxIbAtrnX31JK82tbliRJak6bx7gjYj/gb8AXgP2AeyNi31oXJkmSmqpmV/n3gG0bWtkR0RO4A/hdLQuTJElNVXNW+SqNdo2/WOV0kiRpBaumxX1rRPwRuDJ3jwH+ULuSJElSS6o5Oe3bETEa2DH3uiCldH1ty5IkSc1pMbgjYnNgw5TS3Sml64Drcv8dI2KzlNK/6lWkJEkqtHas+nTgtWb6v5qHSZKkOmstuDdMKT3cuGfu17dmFUmSpBa1FtwfaGXYmiu4DkmSVIXWgnt6RPx3454RcSgwo3YlSZKklrR2Vvk3gesjYhxLgno4sBqwd43rkiRJzWgxuFNKzwEfi4hdgEG5980ppTvrUpkkSWqimv/jngJMqUMtkiSpDV66VJKkEjG4JUkqEYNbkqQSMbglSSoRg1uSpBIxuCVJKhGDW5KkEjG4JUkqEYNbkqQSMbglSSoRg1uSpBIxuCVJKhGDW5KkEjG4JUkqEYNbkqQSqVlwR8QlETE/ImZW9Fs/Im6PiH/m5/VqtXxJkjqjWra4JwCfbtTveGBySmkLYHLuliRJVapZcKeU/gy81Kj354GJ+fVEYK9aLV+SpM6o3se4N0wpPZNfPwts2NKIEXFYREyPiOnPP/98faqTJKmDa7eT01JKCUitDL8gpTQ8pTS8Z8+edaxMkqSOq97B/VxE9ALIz/PrvHxJkkqt3sF9I3Bgfn0gMKnOy5ckqdRq+e9gVwL3AFtFxNMRcQhwEjAyIv4J7Ja7JUlSlbrWasYppbEtDNq1VsuUJKmz88ppkiSViMEtSVKJGNySJJWIwS1JUokY3JIklYjBLUlSiRjckiSViMEtSVKJGNySJJWIwS1JUokY3JIklYjBLUlSiRjckiSViMGtDudXv/oVAwcOZNCgQYwdO5b//Oc/Sw1/++23GTNmDJtvvjkjRoxg9uzZANx+++0MGzaMwYMHM2zYMO688852qF6SasvgVocyd+5cxo8fz/Tp05k5cybvvfceV1111VLjXHzxxay33no88cQTHHXUURx33HEA9OjRg5tuuomHH36YiRMn8qUvfak9VkGSasrgVoezcOFC3nrrLRYuXMibb77JRhtttNTwSZMmceCBBwKw7777MnnyZFJKbLPNNovHHThwIG+99RZvv/123euXpFoyuNWh9O7dm2OOOYZNNtmEXr160b17d0aNGrXUOHPnzmXjjTcGoGvXrnTv3p0XX3xxqXGuvfZahg4dyuqrr1632iWpHgxudSgvv/wykyZN4qmnnmLevHm88cYbXH755cs0j0ceeYTjjjuO888/v0ZVSlL7MbjVodxxxx1suumm9OzZk1VXXZXRo0fz17/+dalxevfuzZw5c4Bit/qrr77KBz/4QQCefvpp9t57by699FI222yzutcvSbVmcKtD2WSTTZg2bRpvvvkmKSUmT55M//79lxpnzz33ZOLEiQD87ne/45Of/CQRwSuvvMJnP/tZTjrpJHbYYYf2KF+Sas7gVocyYsQI9t13X4YOHcrgwYNZtGgRhx12GD/4wQ+48cYbATjkkEN48cUX2XzzzTnttNM46aSTADjrrLN44okn+PGPf8yQIUMYMmQI8+fPb8/VkaQVrmt7FyA19qMf/Ygf/ehHS/X78Y9/vPj1GmuswTXXXNNkuhNOOIETTjih5vVJUnuyxS1JUokY3JIklYjBLUlSiXiMW1W7/4hvtHcJHdo2489s7xIkrQRscUuSVCIGtyRJJWJwS5JUIga3JEklYnBLklQiBrckSSVicEuSVCIGtyRJJWJwS5JUIga3JEklYnBLklQiBrckSSVicEuSVCIGtyRJJWJwS5JUIga3JEklYnBLklQiBrckSSVicEuSVCIGtyRJJWJwS5JUIga3JEklYnBLklQiBrckSSVicEuSVCIGtyRJJWJwS5JUIga3JEklYnBLklQiBrckSSVicEuSVCIGtyRJJWJwS5JUIga3JEklYnBLklQiBrckSSVicEuSVCIGtyRJJWJwS5JUIga3JEklYnBLklQiBrckSSXStT0WGhGzgQXAe8DClNLw9qhDkqSyaZfgznZJKb3QjsuXJKl03FUuSVKJtFdwJ+C2iJgREYe1Uw2SJJVOe+0q3zGlNDciNgBuj4h/pJT+XDlCDvTDADbZZJP2qFGSpA6nXVrcKaW5+Xk+cD2wXTPjXJBSGp5SGt6zZ896lyhJUodU9+COiLUjYt2G18AoYGa965AkqYzaY1f5hsD1EdGw/CtSSre2Qx2SJJVO3YM7pfQk8JF6L1eSpM7AfweTJKlEDG5JkkrE4JYkqUQMbkmSSsTgliSpRAxuSZJKxOCWJKlEDG5JkkrE4JYkqUQMbkmSSsTgliSpRAxuSZJKxOCWJKlEDG5JkkrE4JYkqUQMbkmSSsTgliSpRAxuSZJKxOCWJKlEDG5JkkrE4JYkqUQMbkmSSsTgliSpRAxuSZJKxOCWJKlEDG5JkkrE4JYkqUQMbkmSSsTgliSpRAxuSZJKxOCWJKlEDG5JkkrE4JYkqUQMbkmSSsTgliSpRAxuSZJKxOCWJKlEDG5JkkrE4JYkqUQMbkmSSsTgliSpRAxuSZJKxOCWJKlEDG5JkkrE4JYkqUQMbkmSSsTgliSpRAxuSZJKxOCWJKlEDG5JkkrE4JYkqUQMbkmSSsTgliSpRAxuSZJKxOCWJKlEDG5JkkrE4JYkqUQMbkmSSsTgliSpRAxuSZJKxOCWJKlEDG5JkkrE4JYkqUQMbkmSSsTgliSpRAxuSZJKxOCWJKlEDG5JkkqkXYI7Ij4dEY9FxBMRcXx71CBJUhnVPbgjogtwNvAZYAAwNiIG1LsOSZLKqD1a3NsBT6SUnkwpvQNcBXy+HeqQJKl02iO4ewNzKrqfzv0kSVIbIqVU3wVG7At8OqV0aO7+EjAipXR4o/EOAw7LnVsBj9W10PevB/BCexfRybmNa89tXHtu4/oo23b+UEqpZ3MDuta7EmAusHFFd5/cbykppQuAC+pV1IoWEdNTSsPbu47OzG1ce27j2nMb10dn2s7tsav8PmCLiNg0IlYD9gdubIc6JEkqnbq3uFNKCyPicOCPQBfgkpTSI/WuQ5KkMmqPXeWklG4BbmmPZddRaXfzl4jbuPbcxrXnNq6PTrOd635ymiRJWn5e8lSSpBLplMEdEe9FxAMR8UhEPBgR34qI0qxrRBwUEWc1039C/ne6xv03iojf1ae6pZZb6u38fkTE651pmRFx0Yq4gmEr79HZEdGjmf57dsTLHq/obd0R1rOlv4GWFhEnRsQx7V1Ha9rlGHcdvJVSGgIQERsAVwDdgB+2Z1G1klKaBzT3Zdk1pbSwhoteqbZzZ9ZwXYV2WO6NNPNfJXV479ZVS+spLY9O3zpKKc2nuJDL4VHoEhGnRMR9EfFQRHwFICLOjog98+vrI+KS/PrgiPhZfn1DRMzILczDcr8uuZUxMyIejoijcv//zst4MCKujYi1GtcWEdtFxD0RcX9E/DUitmpmnM/mcRp+KX88j/tkQ8smIvpGxMz8+qCIuDEi7gQmr9it2bIybueIuDkits6v74+IH+TXP87zXSciJkfE3/MyO9yleSNij4i4N9d/R0RsmPufGBGXRMRd+b1yRO6/dl7vB/O2HJP73xURw/PrcyNiet7+P2phudVs95/kv1mX3OsbFduyXx5n8d6lPO55EXEvcPKK3lbLo6X3QP7MPRoRF+btdFtErJmHHRERs/L7/qrcr3I9m/2bNVpu34iYmpf794j4WO6/XJ+fMsvb4h/5/fF4RPwmInaLiLsj4p/5893SZ/ygiLguIm7N455cMd/XK17vGxETmll2m+/zdpFS6nQP4PVm+r0CbEgRLifkfqsD04FNKf6f/JTc/2/AtPz618Cn8uv18/OawEzgg8Aw4PaK5XwgP3+wot9PgW80U1M3oGt+vRtwbX59EHAWsDcwFVgv958AXEPxg2sAxTXfAfoCMyumfbqhVrdzq9v5eODrQHeK6wv8MfefQnG1vq5At9yvB/AES07obLLu7bS916uo6VDg1Pz6ROCvedv3AF4EVgX2AS6smL57fr4LGN5o+3fJ/bduZrnNbvf8Ht0XOAU4r6K22RXj/A9wUeV7vWLa3wNd6r1tW9rWLb0HKD5zC4EhedhvgS/m1/OA1Ru9TyvXs9m/WaPlrwWskV9vAUzPr5fr81PxN+jR3tt2Of4WDdt6MMV33wzgkvx3+DxwA61/lz5J8RlfA/g3sHHjz1N+z06o+Owc09r7vL0fnXVXeWtGAVvHkuNw3Sk+GFOBb0ZxnG8WsF5E9AK2B47I4x4REXvn1xvn6R4DPhwRZwI3A7fl4YMi4qfAB4B1KP5vvbHuwMSI2AJIFF+sDT4JDAdGpZReq+h/Q0ppETCruV/q2e0ppZfa2A61VobtPDUv86k8z5H5F/WmKaXHImJV4OcR8XFgEcU19TcEnl3+zbLC9QGuzttwNYp1aXBzSult4O2ImE9R+8PAqRHxS+D3KaWpzcxzv9xS6wr0oviR+FCjcVrb7t8H7k0pNW7tXZefZwCjW1ifa1JK77W4tvUXNP8eAHgqpfRAfj2DImCg2Fa/iYgbKEKlsdb+Zg1WBc6KiCHAe8CWuf/yfn5erHqNO6anUkoPA0TEI8DklFKKiIcptntr36WTU0qv5mlnAR9i6ftltKaa75e66/S7ygEi4sMUb/75FB/Eb6SUhuTHpiml21JKcyn+OJ8G/kzxAdmP4lfZgojYmeKX3PYppY8A91P8In4Z+AhFy+SrwEV5sROAw1NKg4EfUfzaa+wnwJSU0iBgj0bj/AtYlyUf2AZvV65aC6v8Rosbo4ZKuJ3vo/hxtFOu5X7gvym+hAHGAT2BYak4lv9cC/NvT2dStOQGA19h6foq3yvvUbRIHgeGUgT4TyMfHmgQEZsCxwC7ppS2pvhB09w6T6Dl7X4fMCwi1m80TUM979Hy+TXt8t5tRWvvgSbbN7/+LMWti4cC90VE43Vt7W/W4Ki8rI9QvEdXA1jez8+yr3aHU7mtF1V0L6LY7q19l7b0d6r8X+iWttEE2v5+qbtOH9wR0ZNil91Zqdjf8Ufga7k1RURsGRFr59GnAd9kyQfimPwMxS+6l1NKb+bjcx/N0/cAVkkpXQucQPFhhSJ0n8nLGddCed1Zcp32gxoN+zfFbs1LI2Lgcqx6XZVxO6fitrJzgC8A91TU8ueK6eanlN6NiF0ofql3NJXrdmBbI0fERsCbKaXLKXZnD200SjeK8Hw179H5TAuzam273wqcBNwcEetWtRYd1zK9B6L4r4qNU0pTgOPy9Os0M8+2/mbdgWfy3rUvURy2aLDMn5+VQGvfpS15LiL657/Z3i2MU833S9111l3la0bEAxS7SxYClwGn5WEXUexa+XtEBPA8sFceNpVi1/QTEfFvYH2WfCBuBb4aEY9S7Ladlvv3Bn4dS/4N6jv5+fvAvXn+91K8ARo7mWL3zgkULZulpJT+ERHjgGsiYo9l2QB10hm281SK1uVbETGVYjdmQy2/AW7Ku+OmA/+oYpvU0loR8XRF92kUx+OuiYiXgTspziNozWDglIhYBLwLfK1yYErpwYi4n2Jd5wB3tzCfVrd7SumaHNo3RsTuVaxbR7Ws74EuwOUR0Z1ir9P4lNIrxUdgsRNp+292DnBtRBxA8Zmo3BOxPJ+fzq7V79IWHE9xTsXzFH/bxj+woLrvl7rzymmSJJVIp99VLklSZ2JwS5JUIga3JEklYnBLklQiBrckSSVicEuSVCIGtyRJJWJwS5JUIga3JEklYnBL7SAi9oqIlK8nvSLne0AsuWf5/RFxTO4/oeJObe93GRtFxO8quq+M4t7TR0VxL/PdlmOefSPivyq6h0fE+BVRr9TZdNZrlUsd3VjgL/n5hytihhHxGYqbT4xKKc2LiNWBA1bEvCullOZR3L+YiPh/wLYppc3f52z7Av8FXJGXMZ3i+tGSGrHFLdVZRKwD7AgcAuxf0X+ViDgnIv4REbdHxC0NreSIGBYRf4qIGRHxx3wP5sa+AxyTg5WU0tsppQubWf4PIuK+3DK/IN8Ehog4IiJm5dbzVbnfJyLigfy4PyLWza3jmXl2twG98/CdKlv2EbFtRPw1Ih6MiL9VTDs1Iv6eHx/L8zkJ2CnP56iI2Dkifp/ns35E3JDrmhYRW+f+J0bEJRFxV0Q8GRFHIK0EDG6p/j4P3Jrvjf1iRAzL/UdTtDwHUNzKcXuAfEvBM4F9U0rDgEuAnzUz30EsuZd4a85KKW2b7128JvC53P94YJt8H+6v5n7HAF/P96LeCXir0bz2BP6V77necIcqImI14GrgyHxf6N3ytPOBkSmlocAYoGF3+PHA1DyfXzVaxo+A+3Nd3wUurRjWD/gUsB3ww7ytpE7N4JbqbyxwVX59Ve6GohV+TUppUUrpWWBK7r8VRSjfnm+jegLF7UeX1y4RcW++VeUngYb7vT8E/CYivkhxm1Yobut5Wm7NfiCltLDp7Jq1FcX9pO8DSCm9lqddFbgwL/saih8pbdmR4paxpJTuBD4YEd3ysJvznoUXKH4UbFhlfVJpeYxbqqOIWJ8iLAdHRKK4f3OKiG+3NhnwSEpp+zZm/wgwjOIezy0tfw2Kez0PTynNiYgTgTXy4M8CHwf2AL4XEYNTSidFxM3A7sDdEfEp4D9trWcrjgKeAz5C0XB4P/MCeLvi9Xv4naaVgC1uqb72BS5LKX0opdQ3pbQx8BTFbui7gX3yse4NgZ3zNI8BPSNi8a7ziBjYzLx/AZySTxgjIlaLiEMbjdMQ0i/kY+0Nx6NXATZOKU0BjgO6A+tExGYppYdTSr8E7qPYNV2Nx4BeEbFtnv+6EdE1z/eZlNIiisMBXfL4C4B1W5jXVGBcns/OwAsppdeqrEPqdPx1KtXXWOCXjfpdm/t/HdgVmAXMAf4OvJpSeief8DU+IrpTfG5Pp2hhL5ZSuiUH/h35hLNEcTy8cpxXIuJCYCbwLEUYQxGgl+f5BzA+j/uTiNgFWJSX9weguRPjlpJrHgOcGRFrUhzf3o2itX9tRBwA3Aq8kSd5CHgvIh4EJgD3V8zuROCSiHgIeBM4sK3lS51ZpJTauwZJWUSsk1J6PSI+CPwN2CEf75YkwBa31NH8PiI+AKwG/MTQltSYLW5JkkrEk9MkSSoRg1uSpBIxuCVJKhGDW5KkEjG4JUkqEYNbkqQS+f+cB7OeteoFLgAAAABJRU5ErkJgg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6" descr="data:image/png;base64,iVBORw0KGgoAAAANSUhEUgAAAe4AAAIMCAYAAAAzc09CAAAAOXRFWHRTb2Z0d2FyZQBNYXRwbG90bGliIHZlcnNpb24zLjcuMSwgaHR0cHM6Ly9tYXRwbG90bGliLm9yZy/bCgiHAAAACXBIWXMAAAsTAAALEwEAmpwYAAA4d0lEQVR4nO3debhVZd3/8fdXcFZIA/0haJgToyGgZGppCpWlKZrIQ6mpj9WTaZqplZXNpo+mOI+BmkPmgKaZilhkYkJOiGmm9CCoOItDKnL//lj3gc0ZN8je56zD+3Vd+9p7zd+1zt77s++11lkrUkpIkqRyWKW9C5AkSdUzuCVJKhGDW5KkEjG4JUkqEYNbkqQSMbglSSoRg1ulFBE7R0SKiNnvYx5dI2JCRLyS5/W/K7BElVBEHJTfC3e1dy3LY0V8LtTxGdx63yJidv6yaOmxc5XTtzpeDYwGDgQWAmcCf25upIjoEhFHRcT9EfFmRLwaEdMiYsyKKCIi7srrf9CKmF+9RMSBEXFPRCyIiNcj4oGIOLy963qfZgFnAL+r1QIiom+jz8fbEfFURPw8Iqr+Tm7hffM0Rf2XrOi61XF0be8C1ClcAqyfX38NWA24luJLhIrnjmbL/HxLSumI5kbIX6TXA3tQBPwtwEvACGAscHUd6mw3EbFqSundZvqfDfxP7rwdmAN8BDgEOKt+FS6bltanQUrpb8Df6ljSecBawBjgO8C/gfOXd2YppSeAb66QytRxpZR8+FhhD+AVIAE7V/T7OEVr9hVgHvAbYKM8bHYev/JxELA1MA14GXgXeIYiEFbL0+2cx53dSi19gWvytC8DU4ARediJzS23mXnsXzF8VKNh/fPzhDz8xIrlpuLjlQAC+DlFuL0NPAv8EfggcFczdZzY1nbLwxvGPxZ4Ko93LLAT8FjuHt+o5oOBB4HXgX8C3wW65mEH5fn9BTgXWNBQS6N5fLRi2Yc1t03y672B+/J8/g2cDXyg8TbKNf1f/hv9Kg//MLAIeBFYNff7UB7/RYofh13z+j4KvEHRWj6sYvkNf+PfAb8F3srrOBSYCryWt8NM4GuNtsFd1bx/G/0dDgcez+t7Ofm92sL7smGahu3x69x9TsV4VwBzKd4zC4A7gcF52F00876hmc8FxWfpVuAF4HngJmCr9v6u8LH8j3YvwEfnetAouPOXxjv5S/gq4J48/CFgVeAH+Qu04Qv2dGA7YNf8ZXkRRQvk6TzO8Xm+Tb6gGtWxNvBkHudPFHsAUv6C3wz4NMUPg5S/8E8HtmtmPr/J49zTyjpPYOnAXfzFnLt3a6gVOIciRObl8Q6vWLfbch2fbmu75fk2fGE/l7/kUx7/OWAiRVAlYLc8/ldy9/9R7CV5KHf/MA8/qGKej+XtfkAz6/uzPM48IFrYJrvncd7OtczM3bc23ka5nsuB93L3rnmcqbn7M7n721SEG/CL3P0P4MKKv/eBefiJFcuYAVyQt+1fWPJ+uzAv56JG2+Cuat6/jf4OL1K8F97M3Ye0sG0q1/0DwHoV8/1qxXh3U7z/zqZ4Dyfg0TyspffNzlR8LoBeFD+IEvD7PG6i+DG7Xnt/X/hYvke7F+Cjcz1oGtzn5O5f5+5VKYIlkVuwLGl179xoXh+n2H14GjC54UsqD1vqC6qZOvbLw/8FrJL7XZ/7/Tx3N3yxT2hlfW7P41zVyjgTaD24P5O778h1b0DRCm+o6y4atfir3G4NX/5fbLQdT87dDT9Wvp27H2HpH0iX5+5n8/CDcvdr5JZgC+t7YR5vWivj3MLSPwp6UOw5SRSHKBZvI2DbPE5DOB2Tu/+78u9D0XpPFC3+oGiFJoofIacDN1bWVfH3/Rd5r0Lufy9LWvqD8rbt0mgb3LUcf4cv5O6JufusFrZN5bpXPs5seE/k8XoD3wBOysMaxmvYW3UXTd83O7N0cB+bu6dUjHM/zewt8VGeh8e4VWt98/OjACmldyPiSYrw+lBLE0XEdyh2LzfWcxmX+1hKaVF+/Y/83OJymzF/Oabp0qj7NooA+BLF7nqA6cCeFC2f5vTNz9Vst0fz8yt52GO5e0F+XrvRPPdpNP2GEbFORfcjKaVXWqgLlmyTTSIiUk6DNup/ISJeAP5frvGfFePeX1E/QEMtvwXGA3tFRD9gOPB4SmlaRPSsGO/LjZa9eaPuv6WUFlZ0H03x97iI4gfA6xR7fn5VxXq09ndoaT1acz6wDcVepj0ofmy8GBFbAH9vYR49KfZ2VKNvfn60ot8/gCEs23taHYhnlavWZufnflCcHERx/BKK455Q7CKFpd+PDWdsn0BxLPO43B3LuNwtI6Jhmq0aLbcav8/PH42IUZUD8pcrFLvfAbrl50GN5tGFYtfmByhC5VKKEDo0D29u/Rvqb227NXivje7G8/x8SikaHsCHU0qvV4z3dgvTN2jYJr0oWsWLVWyTxvV/kKLV3aT+ilBNjfq/CkwCulPs5oZi20FxvLZhu3+kYl1Wodi2lRqvz/SU0kcodlHvTNGKPikimmvINF6P1v4Oza5HG45nyTkJH6I45wDgsxSh/QDF+2bDimka3s/NvW8am52f+1X0W57PgToQW9yqtQsovtwPjIg1Kb6cNqDYbXtXHmcOxZfhjyNiT+BUit2RAOMowm6vZVzuzRRfTJsBU3Jrb2+K477L8q8yVwNfpDhme3NE3EJxgs+wPP+9WNLSOjAiFuaaK32MYnf6PRRnpO+Q+7+Sn+fk5yMjYmuKE5Wq2W7L6iyKluZlEXE9S0JuPkWAVSWldE9EnE9xzPz8iNiXYlsMoDhDehuK47KfAb4bER+m2F5dgdtTSo9HRN8qF3cpxY+4nSgC8bJcQ8pnth8L3BYRN1EE3Ucpdrkf1Mo8b4qILhS70LsDq1Mcn27uB08t/g5LSSm9ExE/oTh08ZWI+BlL3v9bUvx715BmJm3ufdPY5RQ/BnaJiBspTurbJs+/Zv/yptqyxa2aSik9AIyiCK3dgU0pTvL5dErpnTzaicATwPbAkRSti6MoTij6MEX4nraMy30D+CTFcd5+FCeI/YnixKcnlmE+i4DPA8dQfFmPojh+/k5eDyjC5AqKltvnaLrLdS7FruFdKUJgLYp/A2poRZ5KcbLTAIr136LK7baszqNo5T8J7Jvn+zzFLuNlklL6KsW/ft1L8cNkLEVwXpyH30yxnR7Jy+pOsVt4Wf/3/Y8UZ+ED/Cml9H8Vw06g2BPzEsWPq09StFzb+he9u4CNKH5gfZbi2PmY5nb51+jv0JyrKD4Da1Mc1/4txbZ8j+K9+4tmpmnyvmmm/nnALhSHa3ag+KF2M7BLSumlFVi/6iiaPzwlSZI6IlvckiSViMEtSVKJGNySJJWIwS1JUokY3NJKqtFdqj7Q3vVIqo7BLdVJo9ufvhcRz0bE9fn/nFc6EXFpxfb4n7ankAQGt9Qefk9xgZJXKS7gssz/R112EbEWxQVxGnyxvWqRysbglurv4lTc//uY3L34cpQRcWpumf8nIt6MiGkRsXPF8P+KiFkR8VZEvBQR90TEjnlY14g4NiIejYg38niHVUy7WkScGxEvR8QTFBcWaVVErB0Rp0TEvyLi9Yh4ICK+VDH8xNxi/l1uQb8eEU9ExG5tzHovigu2PEpxSdLtI2KzFmr9V0Qc1ni3fkR8MCLOz9trQUTcHRE7tbVOUtkZ3FL9HRIR44GTc/e1FcM2pbga2cXk+4cD10TEuvmSmxMoLrv5G4orYHWjuLIcwE+AX1Jcy/oKYA2KS5IemId/D/gqxaVD/0xxxbq2/JriB8Z7FFfz2gK4NCLGNhpvH4qrkc3M9bR1WdmGFvYVFHdNq+xXWSsUV7z7ceXEEbEKxXXMD6O4LehvgcEUlz/dCqkTM7il+vscxWUt+1G0NmdUDDuU4hamr1JcJvVNiptzDKa4WUkXivsr30Bxy8yBwOX5RiqH53n8leIGHDNz99fyc8M11I9MKR1Mca3xFkXEBsAXcufIPE3DTTC+0Wj0R4CRFJc+Bdg4InrQjDzfkbnzBuC6RvVVvv5mXu7XWNowikt4LqC4i9YCikuGrkHTu4VJnYo3GZHqb2+K1uJ2wFTg4oj4E8V9sB+iaLk21jOl9HpEfA34IXATQEQ8TXG70Edo+zaXvfNzw20/H2+jzr75+a2UUsOdpFq6NeoD+cYfr1T0W4fiLl6N7U/x3fNESmlmRDxL0aLfIiI+mlKaVlFrw+0oZ7VQ27oU1+mu1Pi2nlKnYotbagf5hhYzKFrGq1DsXt6JIrSfpbhv9eosuYNYw60cJ6aUeufxjgT6AN+nuttczs3PDbuSt2yjzNn5ec2I2KTRtO/nlpYNu8Q3j4hEcaOTLo2GNdTacOOMyttSVtb2DLBGxfquxZI9D1KnZHBL9XdIRJxBcQz7AxS7wx9iya0ce1LcDe3PLGlFN3guIm6gCOuG3div5B8CZ+fu2yLiwoi4kuJOYCfm/lfk5zMi4mKW3J2sWSml+Sy59ePtEXEJ8PPcfVZVa9pIRGwJbJs7b6HY8zCJ4u5bAGPyPa8vz93jc63nNZrVjDxNL+C+iDgvb5d5wKeXpzapLAxuqf4+BxwBDAL+AuyRUpqfUroH+BnFLvNRwJUsaXk2uB0YSnFLzYEUJ6h9Kw9r6zaXP6MI61XysJ/TtoMpblO6GsUtOZ8EvpxSuqLVqVrW0KK+L6X02ZTSXimlvYBPUax3D4rg/TlFWK9Cca/wyttavlNxu9XzKE7QO4jiPtM3A9OWszapFLytp6QOJ/+f97sppXdz91iKPQZPp5Q2btfipHbmyWmSOqItgasj4nqK76lDc//x7VeS1DEY3JI6ohcpdvl/PXf/i2K3eKvH5aWVgbvKJUkqEU9OkySpRAxuSZJKxOCWJKlEDG5JkkrE4JYkqUQMbkmSSsTgliSpRAxuSZJKxOCWJKlEDG5JkkrE4JYkqURKcZORHj16pL59+7Z3GZIk1cWMGTNeSCn1bG5YKYK7b9++TJ8+vb3LkCSpLiLi3y0Nc1e5JEklYnBLklQiBrckSSVicEuSVCIGtyRJJWJwS5JUIga3JEklYnBL0goyZ84cdtllFwYMGMDAgQM544wzFg8788wz6devHwMHDuTYY49tdvpf/epXDBw4kEGDBjF27Fj+85//AHDWWWex+eabExG88MILdVkXdVyluACLJJVB165dOfXUUxk6dCgLFixg2LBhjBw5kueee45Jkybx4IMPsvrqqzN//vwm086dO5fx48cza9Ys1lxzTfbbbz+uuuoqDjroIHbYYQc+97nPsfPOO9d/pdThGNyStIL06tWLXr16AbDuuuvSv39/5s6dy4UXXsjxxx/P6quvDsAGG2zQ7PQLFy7krbfeYtVVV+XNN99ko402AmCbbbapzwqoFNxVLkk1MHv2bO6//35GjBjB448/ztSpUxkxYgSf+MQnuO+++5qM37t3b4455hg22WQTevXqRffu3Rk1alQ7VK6OzuCWpBXs9ddfZ5999uH000+nW7duLFy4kJdeeolp06ZxyimnsN9++5FSWmqal19+mUmTJvHUU08xb9483njjDS6//PJ2WgN1ZAa3JK1A7777Lvvssw/jxo1j9OjRAPTp04fRo0cTEWy33XasssoqTU4yu+OOO9h0003p2bMnq666KqNHj+avf/1re6yCOjiDW5JWkJQShxxyCP379+foo49e3H+vvfZiypQpADz++OO888479OjRY6lpN9lkE6ZNm8abb75JSonJkyfTv3//utavcjC4JWkFufvuu7nsssu48847GTJkCEOGDOGWW27h4IMP5sknn2TQoEHsv//+TJw4kYhg3rx57L777gCMGDGCfffdl6FDhzJ48GAWLVrEYYcdBsD48ePp06cPTz/9NFtvvTWHHnpoe66m2lk0Ps7SEQ0fPjx5P25J0soiImaklIY3N8wWtyRJJWJwS5JUIga3JEkl4pXTJK10Ttv1yPYuocM6evIZbY+kdmWLW5KkEjG4JUkqEYNbkqQSMbglSSoRg1uSpBIxuCVJKhGDW5KkEjG4JUkqEYNbkqQSMbglSSoRg1uSpBIxuCVJKhGDW5KkEjG4JUkqEYNbkqQSMbglSSoRg1uSpBIxuCVJKhGDW5KkEjG4JUkqEYNbkqQSMbglSSoRg1uSpBKpWXBHxMYRMSUiZkXEIxFxZO5/YkTMjYgH8mP3WtUgSVJn07WG814IfCul9PeIWBeYERG352G/Sin9bw2XLUlSp1Sz4E4pPQM8k18viIhHgd61Wp4kSSuDuhzjjoi+wDbAvbnX4RHxUERcEhHr1aMGSZI6g5oHd0SsA1wLfDOl9BpwLrAZMISiRX5qC9MdFhHTI2L6888/X+syJUkqhZoGd0SsShHav0kpXQeQUnoupfReSmkRcCGwXXPTppQuSCkNTykN79mzZy3LlCSpNGp5VnkAFwOPppROq+jfq2K0vYGZtapBkqTOppZnle8AfAl4OCIeyP2+C4yNiCFAAmYDX6lhDZIkdSq1PKv8L0A0M+iWWi1TkqTOziunSZJUIga3JEklYnBLklQiBrckSSVicEuSVCIGtyRJJWJwS5JUIga3JEklYnBLklQiBrckSSVicEuSVCIGtyRJJWJwt2HOnDnssssuDBgwgIEDB3LGGWcA8P3vf5+tt96aIUOGMGrUKObNm9fs9BMnTmSLLbZgiy22YOLEiYv7X3311Wy99dYMHDiQ4447ri7rIkkqv0gptXcNbRo+fHiaPn16uyz7mWee4ZlnnmHo0KEsWLCAYcOGccMNN9CnTx+6desGwPjx45k1axbnnXfeUtO+9NJLDB8+nOnTpxMRDBs2jBkzZrBo0SK22WYbZsyYQc+ePTnwwAM54IAD2HXXXdtjFaWVzmm7HtneJXRYR08+o71LEBARM1JKw5sbZou7Db169WLo0KEArLvuuvTv35+5c+cuDm2AN954g4imdzD94x//yMiRI1l//fVZb731GDlyJLfeeitPPvkkW2yxBT179gRgt91249prr63PCkmSSq1m9+PujGbPns3999/PiBEjAPje977HpZdeSvfu3ZkyZUqT8efOncvGG2+8uLtPnz7MnTuXT3/60zz22GPMnj2bPn36cMMNN/DOO+/UbT0kSeVli7tKr7/+Ovvssw+nn3764tb2z372M+bMmcO4ceM466yzqp7Xeuutx7nnnsuYMWPYaaed6Nu3L126dKlV6ZKkTsTgrsK7777LPvvsw7hx4xg9enST4ePGjWt2V3fv3r2ZM2fO4u6nn36a3r17A7DHHntw7733cs8997DVVlux5ZZb1m4FJKmTaOmE4W9/+9v069ePrbfemr333ptXXnmlybSPPfYYQ4YMWfzo1q0bp59+OgAPPvgg22+/PYMHD2aPPfbgtddeq+NaLRuDuw0pJQ455BD69+/P0Ucfvbj/P//5z8WvJ02aRL9+/ZpM+6lPfYrbbruNl19+mZdffpnbbruNT33qUwDMnz8fgJdffplzzjmHQw89tMZrIknl17VrV0499VRmzZrFtGnTOPvss5k1axYjR45k5syZPPTQQ2y55Zb84he/aDLtVlttxQMPPMADDzzAjBkzWGuttdh7770BOPTQQznppJN4+OGH2XvvvTnllFPqvWpVM7jbcPfdd3PZZZdx5513Lv6Vdsstt3D88cczaNAgtt56a2677bbFv/qmT5++OITXX399vv/977Ptttuy7bbb8oMf/ID1118fgCOPPJIBAwawww47cPzxx9vilqQqtHTC8KhRo+jatTht66Mf/ShPP/10q/OZPHkym222GR/60IcAePzxx/n4xz8OwMiRIzv0CcOenNaGHXfckeb+ZW733Xdvdvzhw4dz0UUXLe4++OCDOfjgg5uMd+WVV664IiVpJdT4hOEGl1xyCWPGjGl12quuuoqxY8cu7h44cCCTJk1ir7324pprrlnqMGdHY4tbklQ6zZ0wDMVJw127dmXcuHEtTvvOO+9w44038oUvfGFxv0suuYRzzjmHYcOGsWDBAlZbbbWa1v9+2OKWJJVKSycMT5gwgd///vdMnjy52WtrNPjDH/7A0KFD2XDDDRf369evH7fddhtQ7Da/+eaba7cC75MtbklSabR0wvCtt97KySefzI033shaa63V6jyuvPLKpXaTw5IThhctWsRPf/pTvvrVr6744leQTtPifvz077R3CR3Wlt9senalJJVRwwnDgwcPZsiQIQD8/Oc/54gjjuDtt99m5MiRQHGC2nnnnce8efM49NBDueWWW4DiSpe33347559//lLzvfLKKzn77LMBGD16NF/+8pfrt1LLqNMEtySp81vWE4Y32mijxaENsPbaa/Piiy82Ge/II4/kyCPLcQ17d5VLklQiBrckSSVicEuSVCIe45YkrXD/s91X2ruEDuucv53f9kitsMUtSVKJGNySJJWIwS1JUokY3JIklYjBLUlSiRjckiSViMEtSVKJGNySJJWIwS1JUokY3JIklYjBLUlSiRjckiSViMEtSVKJGNySJJWIwS1JUokY3JIklYjBLUlSiRjckiSViMEtSVKJGNySJJWIwS1JUokY3JIklYjBLUlSiRjckiSViMEtSVKJGNySJJWIwS1JUokY3JIklYjBLUlSiRjckiSViMEtSVKJGNySJJWIwS1JUokY3JIklYjBLUlSiRjckiSViMEtSVKJGNySJJVIzYI7IjaOiCkRMSsiHomII3P/9SPi9oj4Z35er1Y1SJLU2dSyxb0Q+FZKaQDwUeDrETEAOB6YnFLaApicuyVJUhVqFtwppWdSSn/PrxcAjwK9gc8DE/NoE4G9alWDJEmdTV2OcUdEX2Ab4F5gw5TSM3nQs8CG9ahBkqTOoObBHRHrANcC30wpvVY5LKWUgNTCdIdFxPSImP7888/XukxJkkqhpsEdEatShPZvUkrX5d7PRUSvPLwXML+5aVNKF6SUhqeUhvfs2bOWZUqSVBq1PKs8gIuBR1NKp1UMuhE4ML8+EJhUqxokSepsutZw3jsAXwIejogHcr/vAicBv42IQ4B/A/vVsAZJkjqVmgV3SukvQLQweNdaLVeSpM7MK6dJklQiBrckSSVicEuSVCIGtyRJJWJwS5JUIga3JEklYnBLklQiBrckSSVicEuSVCIGtyRJJWJwS5JUIga3JEklYnBLklQiBrckSSVicEuSVCIGtyRJJWJwS5JUIga3JEklYnBLklQiBrckSSVicEuSVCIGtyRJJWJwS5JUIga3JEklYnBLklQiBrckSSVicEuSVCIGtyRJJWJwS5JUIga3JEklYnBLklQiBrckSSVicEuSVCIGtyRJJWJwS5JUIga3JEklYnBLklQiBrckSSVicEuSVCIGtyRJJWJwS5JUIga3tJI4+OCD2WCDDRg0aNBS/c8880z69evHwIEDOfbYY5tMN2fOHHbZZRcGDBjAwIEDOeOMMxYPGzNmDEOGDGHIkCH07duXIUOG1Ho1pJVe1/YuQFJ9HHTQQRx++OEccMABi/tNmTKFSZMm8eCDD7L66qszf/78JtN17dqVU089laFDh7JgwQKGDRvGyJEjGTBgAFdfffXi8b71rW/RvXv3uqyLtDKzxS2tJD7+8Y+z/vrrL9Xv3HPP5fjjj2f11VcHYIMNNmgyXa9evRg6dCgA6667Lv3792fu3LlLjZNS4re//S1jx46tUfWSGhjc0krs8ccfZ+rUqYwYMYJPfOIT3Hfffa2OP3v2bO6//35GjBixVP+pU6ey4YYbssUWW9SyXEm4q1xaqS1cuJCXXnqJadOmcd9997Hffvvx5JNPEhFNxn399dfZZ599OP300+nWrdtSw6688kpb21KdtNnijog+EXF9RDwfEfMj4tqI6FOP4iTVVp8+fRg9ejQRwXbbbccqq6zCCy+80GS8d999l3322Ydx48YxevTopYYtXLiQ6667jjFjxtSrbGmlVs2u8l8DNwK9gI2Am3I/SSW31157MWXKFKDYbf7OO+/Qo0ePpcZJKXHIIYfQv39/jj766CbzuOOOO+jXrx99+vh7XqqHaoK7Z0rp1ymlhfkxAehZ47okrWBjx45l++2357HHHqNPnz5cfPHFHHzwwTz55JMMGjSI/fffn4kTJxIRzJs3j9133x2Au+++m8suu4w777xz8b9+3XLLLYvne9VVV7mbXKqjao5xvxgRXwSuzN1jgRdrV5KkWrjyyiub7X/55Zc36bfRRhstDucdd9yRlFKL850wYcIKqU9SdappcR8M7Ac8CzwD7At8uZZFSZKk5rXZ4k4p/RvYsw61SJKkNrQY3BFxbErp5Ig4E2iynyyldERNK5NWQjeOPrK9S+jQ9rzujLZHkjq51lrcj+bn6fUoRJIkta3F4E4p3ZRfvplSuqZyWER8oaZVSZKkZlVzctp3quwnSZJqrLVj3J8Bdgd6R8T4ikHdgIW1LkySJDXV2jHueRTHt/cEZlT0XwAcVcuiJElS81o7xv0g8GBEXJFSereONUmSpBZUc+W0vhHxC2AAsEZDz5TSh2tWlSRJala1Nxk5l+K49i7ApUDTayRKkqSaqya410wpTQYipfTvlNKJwGdrW5YkSWpONbvK346IVYB/RsThwFxgndqWJUmSmlNNi/tIYC3gCGAY8CXggFoWJUmSmlfNTUbuyy9fB74cEV2A/YF7a1mYJElqqsUWd0R0i4jvRMRZETEqCocDT1Dc5lOSJNVZay3uy4CXgXuAQ4HvAgHsnVJ6oPalSZKkxloL7g+nlAYDRMRFwDPAJiml/9SlMkmS1ERrJ6ctvlpaSuk94OllCe2IuCQi5kfEzIp+J0bE3Ih4ID92X76yJUlaObXW4v5IRLyWXwewZu4OIKWUurUx7wnAWRQXbKn0q5TS/y5PsZIkrexau1Z5l/cz45TSnyOi7/uZhyRJWlo1/8e9oh0eEQ/lXenrtcPyJUkqrXoH97nAZsAQipPdTm1pxIg4LCKmR8T0559/vk7lSZLUsdU1uFNKz6WU3kspLQIuBLZrZdwLUkrDU0rDe/bsWb8iJUnqwOoa3BHRq6Jzb2BmS+NKkqSm2rzkaUSMBn4JbEBxRnlVZ5VHxJXAzkCPiHga+CGwc0QMARIwG/jK+6hdkqSVTjV3BzsZ2COl9OiyzDilNLaZ3hcvyzwkSdLSqtlV/tyyhrYkSaqNalrc0yPiauAG4O2Gniml62pVlCRJal41wd0NeBMYVdEvAQa3JEl1Vs39uL9cj0IkSVLb2jzGHRF9IuL6fMOQ+RFxbUT0qUdxkiRpadWcnPZr4EZgo/y4KfeTJEl1Vk1w90wp/TqltDA/JgBeykySpHZQTXC/GBFfjIgu+fFF4MVaFyZJkpqqJrgPBvYDnqW4Mci+gCesSZLUDqo5q/zfwJ51qEWSJLWhxeCOiGNTSidHxJkU/7e9lJTSETWtTJIkNdFai7vhMqfT61GIJElqW4vBnVK6KT9PbOgXEasA66SUXqtDbZIkqZFqLsByRUR0i4i1Ke6fPSsivl370iRJUmPVnFU+ILew9wL+AGwKfKmWRUmSpOZVE9yrRsSqFMF9Y0rpXZo5WU2SJNVeNcF9HjAbWBv4c0R8CPAYtyRJ7aDV/+POJ6M9l1LqXdHv/4Bdal2YJElqqtUWd0ppEXBso34ppbSwplVJkqRmVbOr/I6IOCYiNo6I9RseNa9MkiQ10eYlT4Ex+fnrFf0S8OEVX44kSWpNNdcq37QehUiSpLZVcwGWtSLihIi4IHdvERGfq31pkiSpsWqOcf8aeAf4WO6eC/y0ZhVJkqQWVRPcm6WUTgbeBUgpvQlETauSJEnNqia434mINclXS4uIzYC3a1qVJElqVjVnlZ8I3ApsHBG/AXYADqphTZIkqQXVnFV+W0TMAD5KsYv8yJTSCzWvTJIkNdFmcEfETcAVFDcYeaP2JUmSpJZUc4z7f4GdKO7D/buI2Dci1qhxXZIkqRnV7Cr/E/CniOgCfBL4b+ASoFuNa5MkSY1Uc3Ia+azyPSgufzoUmFjLoiRJUvOqOcb9W2A7ijPLzwL+lO8aJkmS6qyaFvfFwNiU0nu1LkaSJLWummPcf4yIj0VE38rxU0qX1rIwSZLUVDW7yi8DNgMeABpa3QkwuCVJqrNqdpUPBwaklFKti5EkSa2r5v+4ZwL/r9aFSJKktlXT4u5BcfGVv1Fxc5GU0p41q0qSJDWr2puMSJKkDqCqK6dFxIbAtrnX31JK82tbliRJak6bx7gjYj/gb8AXgP2AeyNi31oXJkmSmqpmV/n3gG0bWtkR0RO4A/hdLQuTJElNVXNW+SqNdo2/WOV0kiRpBaumxX1rRPwRuDJ3jwH+ULuSJElSS6o5Oe3bETEa2DH3uiCldH1ty5IkSc1pMbgjYnNgw5TS3Sml64Drcv8dI2KzlNK/6lWkJEkqtHas+nTgtWb6v5qHSZKkOmstuDdMKT3cuGfu17dmFUmSpBa1FtwfaGXYmiu4DkmSVIXWgnt6RPx3454RcSgwo3YlSZKklrR2Vvk3gesjYhxLgno4sBqwd43rkiRJzWgxuFNKzwEfi4hdgEG5980ppTvrUpkkSWqimv/jngJMqUMtkiSpDV66VJKkEjG4JUkqEYNbkqQSMbglSSoRg1uSpBIxuCVJKhGDW5KkEjG4JUkqEYNbkqQSMbglSSoRg1uSpBIxuCVJKhGDW5KkEjG4JUkqEYNbkqQSqVlwR8QlETE/ImZW9Fs/Im6PiH/m5/VqtXxJkjqjWra4JwCfbtTveGBySmkLYHLuliRJVapZcKeU/gy81Kj354GJ+fVEYK9aLV+SpM6o3se4N0wpPZNfPwts2NKIEXFYREyPiOnPP/98faqTJKmDa7eT01JKCUitDL8gpTQ8pTS8Z8+edaxMkqSOq97B/VxE9ALIz/PrvHxJkkqt3sF9I3Bgfn0gMKnOy5ckqdRq+e9gVwL3AFtFxNMRcQhwEjAyIv4J7Ja7JUlSlbrWasYppbEtDNq1VsuUJKmz88ppkiSViMEtSVKJGNySJJWIwS1JUokY3JIklYjBLUlSiRjckiSViMEtSVKJGNySJJWIwS1JUokY3JIklYjBLUlSiRjckiSViMGtDudXv/oVAwcOZNCgQYwdO5b//Oc/Sw1/++23GTNmDJtvvjkjRoxg9uzZANx+++0MGzaMwYMHM2zYMO688852qF6SasvgVocyd+5cxo8fz/Tp05k5cybvvfceV1111VLjXHzxxay33no88cQTHHXUURx33HEA9OjRg5tuuomHH36YiRMn8qUvfak9VkGSasrgVoezcOFC3nrrLRYuXMibb77JRhtttNTwSZMmceCBBwKw7777MnnyZFJKbLPNNovHHThwIG+99RZvv/123euXpFoyuNWh9O7dm2OOOYZNNtmEXr160b17d0aNGrXUOHPnzmXjjTcGoGvXrnTv3p0XX3xxqXGuvfZahg4dyuqrr1632iWpHgxudSgvv/wykyZN4qmnnmLevHm88cYbXH755cs0j0ceeYTjjjuO888/v0ZVSlL7MbjVodxxxx1suumm9OzZk1VXXZXRo0fz17/+dalxevfuzZw5c4Bit/qrr77KBz/4QQCefvpp9t57by699FI222yzutcvSbVmcKtD2WSTTZg2bRpvvvkmKSUmT55M//79lxpnzz33ZOLEiQD87ne/45Of/CQRwSuvvMJnP/tZTjrpJHbYYYf2KF+Sas7gVocyYsQI9t13X4YOHcrgwYNZtGgRhx12GD/4wQ+48cYbATjkkEN48cUX2XzzzTnttNM46aSTADjrrLN44okn+PGPf8yQIUMYMmQI8+fPb8/VkaQVrmt7FyA19qMf/Ygf/ehHS/X78Y9/vPj1GmuswTXXXNNkuhNOOIETTjih5vVJUnuyxS1JUokY3JIklYjBLUlSiXiMW1W7/4hvtHcJHdo2489s7xIkrQRscUuSVCIGtyRJJWJwS5JUIga3JEklYnBLklQiBrckSSVicEuSVCIGtyRJJWJwS5JUIga3JEklYnBLklQiBrckSSVicEuSVCIGtyRJJWJwS5JUIga3JEklYnBLklQiBrckSSVicEuSVCIGtyRJJWJwS5JUIga3JEklYnBLklQiBrckSSVicEuSVCIGtyRJJWJwS5JUIga3JEklYnBLklQiBrckSSVicEuSVCIGtyRJJWJwS5JUIga3JEklYnBLklQiBrckSSVicEuSVCIGtyRJJWJwS5JUIga3JEklYnBLklQiBrckSSXStT0WGhGzgQXAe8DClNLw9qhDkqSyaZfgznZJKb3QjsuXJKl03FUuSVKJtFdwJ+C2iJgREYe1Uw2SJJVOe+0q3zGlNDciNgBuj4h/pJT+XDlCDvTDADbZZJP2qFGSpA6nXVrcKaW5+Xk+cD2wXTPjXJBSGp5SGt6zZ896lyhJUodU9+COiLUjYt2G18AoYGa965AkqYzaY1f5hsD1EdGw/CtSSre2Qx2SJJVO3YM7pfQk8JF6L1eSpM7AfweTJKlEDG5JkkrE4JYkqUQMbkmSSsTgliSpRAxuSZJKxOCWJKlEDG5JkkrE4JYkqUQMbkmSSsTgliSpRAxuSZJKxOCWJKlEDG5JkkrE4JYkqUQMbkmSSsTgliSpRAxuSZJKxOCWJKlEDG5JkkrE4JYkqUQMbkmSSsTgliSpRAxuSZJKxOCWJKlEDG5JkkrE4JYkqUQMbkmSSsTgliSpRAxuSZJKxOCWJKlEDG5JkkrE4JYkqUQMbkmSSsTgliSpRAxuSZJKxOCWJKlEDG5JkkrE4JYkqUQMbkmSSsTgliSpRAxuSZJKxOCWJKlEDG5JkkrE4JYkqUQMbkmSSsTgliSpRAxuSZJKxOCWJKlEDG5JkkrE4JYkqUQMbkmSSsTgliSpRAxuSZJKxOCWJKlEDG5JkkrE4JYkqUQMbkmSSsTgliSpRAxuSZJKxOCWJKlEDG5JkkrE4JYkqUQMbkmSSsTgliSpRAxuSZJKxOCWJKlEDG5JkkqkXYI7Ij4dEY9FxBMRcXx71CBJUhnVPbgjogtwNvAZYAAwNiIG1LsOSZLKqD1a3NsBT6SUnkwpvQNcBXy+HeqQJKl02iO4ewNzKrqfzv0kSVIbIqVU3wVG7At8OqV0aO7+EjAipXR4o/EOAw7LnVsBj9W10PevB/BCexfRybmNa89tXHtu4/oo23b+UEqpZ3MDuta7EmAusHFFd5/cbykppQuAC+pV1IoWEdNTSsPbu47OzG1ce27j2nMb10dn2s7tsav8PmCLiNg0IlYD9gdubIc6JEkqnbq3uFNKCyPicOCPQBfgkpTSI/WuQ5KkMmqPXeWklG4BbmmPZddRaXfzl4jbuPbcxrXnNq6PTrOd635ymiRJWn5e8lSSpBLplMEdEe9FxAMR8UhEPBgR34qI0qxrRBwUEWc1039C/ne6xv03iojf1ae6pZZb6u38fkTE651pmRFx0Yq4gmEr79HZEdGjmf57dsTLHq/obd0R1rOlv4GWFhEnRsQx7V1Ha9rlGHcdvJVSGgIQERsAVwDdgB+2Z1G1klKaBzT3Zdk1pbSwhoteqbZzZ9ZwXYV2WO6NNPNfJXV479ZVS+spLY9O3zpKKc2nuJDL4VHoEhGnRMR9EfFQRHwFICLOjog98+vrI+KS/PrgiPhZfn1DRMzILczDcr8uuZUxMyIejoijcv//zst4MCKujYi1GtcWEdtFxD0RcX9E/DUitmpmnM/mcRp+KX88j/tkQ8smIvpGxMz8+qCIuDEi7gQmr9it2bIybueIuDkits6v74+IH+TXP87zXSciJkfE3/MyO9yleSNij4i4N9d/R0RsmPufGBGXRMRd+b1yRO6/dl7vB/O2HJP73xURw/PrcyNiet7+P2phudVs95/kv1mX3OsbFduyXx5n8d6lPO55EXEvcPKK3lbLo6X3QP7MPRoRF+btdFtErJmHHRERs/L7/qrcr3I9m/2bNVpu34iYmpf794j4WO6/XJ+fMsvb4h/5/fF4RPwmInaLiLsj4p/5893SZ/ygiLguIm7N455cMd/XK17vGxETmll2m+/zdpFS6nQP4PVm+r0CbEgRLifkfqsD04FNKf6f/JTc/2/AtPz618Cn8uv18/OawEzgg8Aw4PaK5XwgP3+wot9PgW80U1M3oGt+vRtwbX59EHAWsDcwFVgv958AXEPxg2sAxTXfAfoCMyumfbqhVrdzq9v5eODrQHeK6wv8MfefQnG1vq5At9yvB/AES07obLLu7bS916uo6VDg1Pz6ROCvedv3AF4EVgX2AS6smL57fr4LGN5o+3fJ/bduZrnNbvf8Ht0XOAU4r6K22RXj/A9wUeV7vWLa3wNd6r1tW9rWLb0HKD5zC4EhedhvgS/m1/OA1Ru9TyvXs9m/WaPlrwWskV9vAUzPr5fr81PxN+jR3tt2Of4WDdt6MMV33wzgkvx3+DxwA61/lz5J8RlfA/g3sHHjz1N+z06o+Owc09r7vL0fnXVXeWtGAVvHkuNw3Sk+GFOBb0ZxnG8WsF5E9AK2B47I4x4REXvn1xvn6R4DPhwRZwI3A7fl4YMi4qfAB4B1KP5vvbHuwMSI2AJIFF+sDT4JDAdGpZReq+h/Q0ppETCruV/q2e0ppZfa2A61VobtPDUv86k8z5H5F/WmKaXHImJV4OcR8XFgEcU19TcEnl3+zbLC9QGuzttwNYp1aXBzSult4O2ImE9R+8PAqRHxS+D3KaWpzcxzv9xS6wr0oviR+FCjcVrb7t8H7k0pNW7tXZefZwCjW1ifa1JK77W4tvUXNP8eAHgqpfRAfj2DImCg2Fa/iYgbKEKlsdb+Zg1WBc6KiCHAe8CWuf/yfn5erHqNO6anUkoPA0TEI8DklFKKiIcptntr36WTU0qv5mlnAR9i6ftltKaa75e66/S7ygEi4sMUb/75FB/Eb6SUhuTHpiml21JKcyn+OJ8G/kzxAdmP4lfZgojYmeKX3PYppY8A91P8In4Z+AhFy+SrwEV5sROAw1NKg4EfUfzaa+wnwJSU0iBgj0bj/AtYlyUf2AZvV65aC6v8Rosbo4ZKuJ3vo/hxtFOu5X7gvym+hAHGAT2BYak4lv9cC/NvT2dStOQGA19h6foq3yvvUbRIHgeGUgT4TyMfHmgQEZsCxwC7ppS2pvhB09w6T6Dl7X4fMCwi1m80TUM979Hy+TXt8t5tRWvvgSbbN7/+LMWti4cC90VE43Vt7W/W4Ki8rI9QvEdXA1jez8+yr3aHU7mtF1V0L6LY7q19l7b0d6r8X+iWttEE2v5+qbtOH9wR0ZNil91Zqdjf8Ufga7k1RURsGRFr59GnAd9kyQfimPwMxS+6l1NKb+bjcx/N0/cAVkkpXQucQPFhhSJ0n8nLGddCed1Zcp32gxoN+zfFbs1LI2Lgcqx6XZVxO6fitrJzgC8A91TU8ueK6eanlN6NiF0ofql3NJXrdmBbI0fERsCbKaXLKXZnD200SjeK8Hw179H5TAuzam273wqcBNwcEetWtRYd1zK9B6L4r4qNU0pTgOPy9Os0M8+2/mbdgWfy3rUvURy2aLDMn5+VQGvfpS15LiL657/Z3i2MU833S9111l3la0bEAxS7SxYClwGn5WEXUexa+XtEBPA8sFceNpVi1/QTEfFvYH2WfCBuBb4aEY9S7Ladlvv3Bn4dS/4N6jv5+fvAvXn+91K8ARo7mWL3zgkULZulpJT+ERHjgGsiYo9l2QB10hm281SK1uVbETGVYjdmQy2/AW7Ku+OmA/+oYpvU0loR8XRF92kUx+OuiYiXgTspziNozWDglIhYBLwLfK1yYErpwYi4n2Jd5wB3tzCfVrd7SumaHNo3RsTuVaxbR7Ws74EuwOUR0Z1ir9P4lNIrxUdgsRNp+292DnBtRBxA8Zmo3BOxPJ+fzq7V79IWHE9xTsXzFH/bxj+woLrvl7rzymmSJJVIp99VLklSZ2JwS5JUIga3JEklYnBLklQiBrckSSVicEuSVCIGtyRJJWJwS5JUIga3JEklYnBL7SAi9oqIlK8nvSLne0AsuWf5/RFxTO4/oeJObe93GRtFxO8quq+M4t7TR0VxL/PdlmOefSPivyq6h0fE+BVRr9TZdNZrlUsd3VjgL/n5hytihhHxGYqbT4xKKc2LiNWBA1bEvCullOZR3L+YiPh/wLYppc3f52z7Av8FXJGXMZ3i+tGSGrHFLdVZRKwD7AgcAuxf0X+ViDgnIv4REbdHxC0NreSIGBYRf4qIGRHxx3wP5sa+AxyTg5WU0tsppQubWf4PIuK+3DK/IN8Ehog4IiJm5dbzVbnfJyLigfy4PyLWza3jmXl2twG98/CdKlv2EbFtRPw1Ih6MiL9VTDs1Iv6eHx/L8zkJ2CnP56iI2Dkifp/ns35E3JDrmhYRW+f+J0bEJRFxV0Q8GRFHIK0EDG6p/j4P3Jrvjf1iRAzL/UdTtDwHUNzKcXuAfEvBM4F9U0rDgEuAnzUz30EsuZd4a85KKW2b7128JvC53P94YJt8H+6v5n7HAF/P96LeCXir0bz2BP6V77necIcqImI14GrgyHxf6N3ytPOBkSmlocAYoGF3+PHA1DyfXzVaxo+A+3Nd3wUurRjWD/gUsB3ww7ytpE7N4JbqbyxwVX59Ve6GohV+TUppUUrpWWBK7r8VRSjfnm+jegLF7UeX1y4RcW++VeUngYb7vT8E/CYivkhxm1Yobut5Wm7NfiCltLDp7Jq1FcX9pO8DSCm9lqddFbgwL/saih8pbdmR4paxpJTuBD4YEd3ysJvznoUXKH4UbFhlfVJpeYxbqqOIWJ8iLAdHRKK4f3OKiG+3NhnwSEpp+zZm/wgwjOIezy0tfw2Kez0PTynNiYgTgTXy4M8CHwf2AL4XEYNTSidFxM3A7sDdEfEp4D9trWcrjgKeAz5C0XB4P/MCeLvi9Xv4naaVgC1uqb72BS5LKX0opdQ3pbQx8BTFbui7gX3yse4NgZ3zNI8BPSNi8a7ziBjYzLx/AZySTxgjIlaLiEMbjdMQ0i/kY+0Nx6NXATZOKU0BjgO6A+tExGYppYdTSr8E7qPYNV2Nx4BeEbFtnv+6EdE1z/eZlNIiisMBXfL4C4B1W5jXVGBcns/OwAsppdeqrEPqdPx1KtXXWOCXjfpdm/t/HdgVmAXMAf4OvJpSeief8DU+IrpTfG5Pp2hhL5ZSuiUH/h35hLNEcTy8cpxXIuJCYCbwLEUYQxGgl+f5BzA+j/uTiNgFWJSX9weguRPjlpJrHgOcGRFrUhzf3o2itX9tRBwA3Aq8kSd5CHgvIh4EJgD3V8zuROCSiHgIeBM4sK3lS51ZpJTauwZJWUSsk1J6PSI+CPwN2CEf75YkwBa31NH8PiI+AKwG/MTQltSYLW5JkkrEk9MkSSoRg1uSpBIxuCVJKhGDW5KkEjG4JUkqEYNbkqQS+f+cB7OeteoFLgAAAABJRU5ErkJgg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 name="Picture 6"/>
          <p:cNvPicPr>
            <a:picLocks noChangeAspect="1"/>
          </p:cNvPicPr>
          <p:nvPr/>
        </p:nvPicPr>
        <p:blipFill>
          <a:blip r:embed="rId2"/>
          <a:stretch>
            <a:fillRect/>
          </a:stretch>
        </p:blipFill>
        <p:spPr>
          <a:xfrm>
            <a:off x="307975" y="712925"/>
            <a:ext cx="4085349" cy="4333447"/>
          </a:xfrm>
          <a:prstGeom prst="rect">
            <a:avLst/>
          </a:prstGeom>
        </p:spPr>
      </p:pic>
    </p:spTree>
    <p:extLst>
      <p:ext uri="{BB962C8B-B14F-4D97-AF65-F5344CB8AC3E}">
        <p14:creationId xmlns:p14="http://schemas.microsoft.com/office/powerpoint/2010/main" val="33294250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EDA</a:t>
            </a:r>
            <a:endParaRPr lang="en-US" dirty="0"/>
          </a:p>
        </p:txBody>
      </p:sp>
      <p:sp>
        <p:nvSpPr>
          <p:cNvPr id="3" name="Text Placeholder 2"/>
          <p:cNvSpPr>
            <a:spLocks noGrp="1"/>
          </p:cNvSpPr>
          <p:nvPr>
            <p:ph type="body" idx="1"/>
          </p:nvPr>
        </p:nvSpPr>
        <p:spPr>
          <a:xfrm>
            <a:off x="0" y="560525"/>
            <a:ext cx="2610176" cy="508159"/>
          </a:xfrm>
        </p:spPr>
        <p:txBody>
          <a:bodyPr/>
          <a:lstStyle/>
          <a:p>
            <a:pPr marL="114300" indent="0">
              <a:buNone/>
            </a:pPr>
            <a:r>
              <a:rPr lang="en-US" b="1" dirty="0"/>
              <a:t>Descriptive statistics</a:t>
            </a:r>
          </a:p>
          <a:p>
            <a:pPr marL="114300" indent="0">
              <a:buNone/>
            </a:pPr>
            <a:endParaRPr lang="en-US" b="1" dirty="0"/>
          </a:p>
        </p:txBody>
      </p:sp>
      <p:pic>
        <p:nvPicPr>
          <p:cNvPr id="4" name="Picture 3"/>
          <p:cNvPicPr>
            <a:picLocks noChangeAspect="1"/>
          </p:cNvPicPr>
          <p:nvPr/>
        </p:nvPicPr>
        <p:blipFill>
          <a:blip r:embed="rId2"/>
          <a:stretch>
            <a:fillRect/>
          </a:stretch>
        </p:blipFill>
        <p:spPr>
          <a:xfrm>
            <a:off x="311700" y="1068684"/>
            <a:ext cx="1543265" cy="3543795"/>
          </a:xfrm>
          <a:prstGeom prst="rect">
            <a:avLst/>
          </a:prstGeom>
        </p:spPr>
      </p:pic>
      <p:sp>
        <p:nvSpPr>
          <p:cNvPr id="5" name="TextBox 4"/>
          <p:cNvSpPr txBox="1"/>
          <p:nvPr/>
        </p:nvSpPr>
        <p:spPr>
          <a:xfrm>
            <a:off x="2428103" y="3485080"/>
            <a:ext cx="2878301" cy="1169551"/>
          </a:xfrm>
          <a:prstGeom prst="rect">
            <a:avLst/>
          </a:prstGeom>
          <a:noFill/>
        </p:spPr>
        <p:txBody>
          <a:bodyPr wrap="square" rtlCol="0">
            <a:spAutoFit/>
          </a:bodyPr>
          <a:lstStyle/>
          <a:p>
            <a:pPr algn="just"/>
            <a:r>
              <a:rPr lang="en-US" dirty="0" err="1" smtClean="0"/>
              <a:t>Setelah</a:t>
            </a:r>
            <a:r>
              <a:rPr lang="en-US" dirty="0" smtClean="0"/>
              <a:t> </a:t>
            </a:r>
            <a:r>
              <a:rPr lang="en-US" dirty="0" err="1" smtClean="0"/>
              <a:t>dilakukan</a:t>
            </a:r>
            <a:r>
              <a:rPr lang="en-US" dirty="0" smtClean="0"/>
              <a:t> </a:t>
            </a:r>
            <a:r>
              <a:rPr lang="en-US" dirty="0" err="1" smtClean="0"/>
              <a:t>pengecekan</a:t>
            </a:r>
            <a:r>
              <a:rPr lang="en-US" dirty="0" smtClean="0"/>
              <a:t> </a:t>
            </a:r>
            <a:r>
              <a:rPr lang="en-US" dirty="0" err="1" smtClean="0"/>
              <a:t>terhdap</a:t>
            </a:r>
            <a:r>
              <a:rPr lang="en-US" dirty="0" smtClean="0"/>
              <a:t> data </a:t>
            </a:r>
            <a:r>
              <a:rPr lang="en-US" dirty="0" err="1" smtClean="0"/>
              <a:t>terhadap</a:t>
            </a:r>
            <a:r>
              <a:rPr lang="en-US" dirty="0" smtClean="0"/>
              <a:t> </a:t>
            </a:r>
            <a:r>
              <a:rPr lang="en-US" dirty="0" err="1" smtClean="0"/>
              <a:t>duplikat</a:t>
            </a:r>
            <a:r>
              <a:rPr lang="en-US" dirty="0" smtClean="0"/>
              <a:t> </a:t>
            </a:r>
            <a:r>
              <a:rPr lang="en-US" dirty="0" err="1" smtClean="0"/>
              <a:t>sebanyak</a:t>
            </a:r>
            <a:r>
              <a:rPr lang="en-US" dirty="0" smtClean="0"/>
              <a:t> 183 </a:t>
            </a:r>
            <a:r>
              <a:rPr lang="en-US" dirty="0" err="1" smtClean="0"/>
              <a:t>dan</a:t>
            </a:r>
            <a:r>
              <a:rPr lang="en-US" dirty="0" smtClean="0"/>
              <a:t> missing value </a:t>
            </a:r>
            <a:r>
              <a:rPr lang="en-US" dirty="0" err="1" smtClean="0"/>
              <a:t>pada</a:t>
            </a:r>
            <a:r>
              <a:rPr lang="en-US" dirty="0" smtClean="0"/>
              <a:t> </a:t>
            </a:r>
            <a:r>
              <a:rPr lang="en-US" dirty="0" err="1" smtClean="0"/>
              <a:t>kolom</a:t>
            </a:r>
            <a:r>
              <a:rPr lang="en-US" dirty="0" smtClean="0"/>
              <a:t> Income(24) </a:t>
            </a:r>
            <a:r>
              <a:rPr lang="en-US" dirty="0" err="1" smtClean="0"/>
              <a:t>dan</a:t>
            </a:r>
            <a:r>
              <a:rPr lang="en-US" dirty="0" smtClean="0"/>
              <a:t> age (11)</a:t>
            </a:r>
            <a:endParaRPr lang="en-US" dirty="0"/>
          </a:p>
        </p:txBody>
      </p:sp>
      <p:pic>
        <p:nvPicPr>
          <p:cNvPr id="6" name="Picture 5"/>
          <p:cNvPicPr>
            <a:picLocks noChangeAspect="1"/>
          </p:cNvPicPr>
          <p:nvPr/>
        </p:nvPicPr>
        <p:blipFill>
          <a:blip r:embed="rId3"/>
          <a:stretch>
            <a:fillRect/>
          </a:stretch>
        </p:blipFill>
        <p:spPr>
          <a:xfrm>
            <a:off x="2166665" y="936801"/>
            <a:ext cx="6279479" cy="2172003"/>
          </a:xfrm>
          <a:prstGeom prst="rect">
            <a:avLst/>
          </a:prstGeom>
        </p:spPr>
      </p:pic>
      <p:pic>
        <p:nvPicPr>
          <p:cNvPr id="7" name="Picture 6"/>
          <p:cNvPicPr>
            <a:picLocks noChangeAspect="1"/>
          </p:cNvPicPr>
          <p:nvPr/>
        </p:nvPicPr>
        <p:blipFill>
          <a:blip r:embed="rId4"/>
          <a:stretch>
            <a:fillRect/>
          </a:stretch>
        </p:blipFill>
        <p:spPr>
          <a:xfrm>
            <a:off x="6074967" y="3108804"/>
            <a:ext cx="2543530" cy="1733792"/>
          </a:xfrm>
          <a:prstGeom prst="rect">
            <a:avLst/>
          </a:prstGeom>
        </p:spPr>
      </p:pic>
    </p:spTree>
    <p:extLst>
      <p:ext uri="{BB962C8B-B14F-4D97-AF65-F5344CB8AC3E}">
        <p14:creationId xmlns:p14="http://schemas.microsoft.com/office/powerpoint/2010/main" val="41515007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EDA</a:t>
            </a:r>
            <a:endParaRPr lang="en-US" dirty="0"/>
          </a:p>
        </p:txBody>
      </p:sp>
      <p:pic>
        <p:nvPicPr>
          <p:cNvPr id="4" name="Picture 3"/>
          <p:cNvPicPr>
            <a:picLocks noChangeAspect="1"/>
          </p:cNvPicPr>
          <p:nvPr/>
        </p:nvPicPr>
        <p:blipFill>
          <a:blip r:embed="rId2"/>
          <a:stretch>
            <a:fillRect/>
          </a:stretch>
        </p:blipFill>
        <p:spPr>
          <a:xfrm>
            <a:off x="311700" y="1051034"/>
            <a:ext cx="6781800" cy="3352800"/>
          </a:xfrm>
          <a:prstGeom prst="rect">
            <a:avLst/>
          </a:prstGeom>
        </p:spPr>
      </p:pic>
      <p:sp>
        <p:nvSpPr>
          <p:cNvPr id="3" name="Text Placeholder 2"/>
          <p:cNvSpPr>
            <a:spLocks noGrp="1"/>
          </p:cNvSpPr>
          <p:nvPr>
            <p:ph type="body" idx="1"/>
          </p:nvPr>
        </p:nvSpPr>
        <p:spPr>
          <a:xfrm>
            <a:off x="4127850" y="2816772"/>
            <a:ext cx="3079530" cy="1720572"/>
          </a:xfrm>
        </p:spPr>
        <p:txBody>
          <a:bodyPr>
            <a:normAutofit lnSpcReduction="10000"/>
          </a:bodyPr>
          <a:lstStyle/>
          <a:p>
            <a:pPr marL="114300" indent="0" algn="just">
              <a:buNone/>
            </a:pPr>
            <a:r>
              <a:rPr lang="en-US" dirty="0" err="1" smtClean="0"/>
              <a:t>Setelah</a:t>
            </a:r>
            <a:r>
              <a:rPr lang="en-US" dirty="0" smtClean="0"/>
              <a:t> </a:t>
            </a:r>
            <a:r>
              <a:rPr lang="en-US" dirty="0" err="1" smtClean="0"/>
              <a:t>dilakukan</a:t>
            </a:r>
            <a:r>
              <a:rPr lang="en-US" dirty="0" smtClean="0"/>
              <a:t> </a:t>
            </a:r>
            <a:r>
              <a:rPr lang="en-US" dirty="0" err="1" smtClean="0"/>
              <a:t>pengecekan</a:t>
            </a:r>
            <a:r>
              <a:rPr lang="en-US" dirty="0" smtClean="0"/>
              <a:t> outlier </a:t>
            </a:r>
            <a:r>
              <a:rPr lang="en-US" dirty="0" err="1" smtClean="0"/>
              <a:t>dengan</a:t>
            </a:r>
            <a:r>
              <a:rPr lang="en-US" dirty="0" smtClean="0"/>
              <a:t> boxplot </a:t>
            </a:r>
            <a:r>
              <a:rPr lang="en-US" dirty="0" err="1" smtClean="0"/>
              <a:t>semuah</a:t>
            </a:r>
            <a:r>
              <a:rPr lang="en-US" dirty="0" smtClean="0"/>
              <a:t> variable </a:t>
            </a:r>
            <a:r>
              <a:rPr lang="en-US" dirty="0" err="1" smtClean="0"/>
              <a:t>mempunyai</a:t>
            </a:r>
            <a:r>
              <a:rPr lang="en-US" dirty="0" smtClean="0"/>
              <a:t> outlier </a:t>
            </a:r>
            <a:r>
              <a:rPr lang="en-US" dirty="0" err="1" smtClean="0"/>
              <a:t>kecuali</a:t>
            </a:r>
            <a:r>
              <a:rPr lang="en-US" dirty="0" smtClean="0"/>
              <a:t> variable </a:t>
            </a:r>
            <a:r>
              <a:rPr lang="en-US" dirty="0" err="1" smtClean="0"/>
              <a:t>recency</a:t>
            </a:r>
            <a:endParaRPr lang="en-US" dirty="0"/>
          </a:p>
        </p:txBody>
      </p:sp>
      <p:sp>
        <p:nvSpPr>
          <p:cNvPr id="5" name="TextBox 4"/>
          <p:cNvSpPr txBox="1"/>
          <p:nvPr/>
        </p:nvSpPr>
        <p:spPr>
          <a:xfrm>
            <a:off x="609600" y="641131"/>
            <a:ext cx="2869324" cy="523220"/>
          </a:xfrm>
          <a:prstGeom prst="rect">
            <a:avLst/>
          </a:prstGeom>
          <a:noFill/>
        </p:spPr>
        <p:txBody>
          <a:bodyPr wrap="square" rtlCol="0">
            <a:spAutoFit/>
          </a:bodyPr>
          <a:lstStyle/>
          <a:p>
            <a:r>
              <a:rPr lang="en-US" b="1" dirty="0"/>
              <a:t>Univariate Analysis</a:t>
            </a:r>
          </a:p>
          <a:p>
            <a:endParaRPr lang="en-US" b="1" dirty="0"/>
          </a:p>
        </p:txBody>
      </p:sp>
    </p:spTree>
    <p:extLst>
      <p:ext uri="{BB962C8B-B14F-4D97-AF65-F5344CB8AC3E}">
        <p14:creationId xmlns:p14="http://schemas.microsoft.com/office/powerpoint/2010/main" val="2033249501"/>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52</TotalTime>
  <Words>683</Words>
  <Application>Microsoft Office PowerPoint</Application>
  <PresentationFormat>On-screen Show (16:9)</PresentationFormat>
  <Paragraphs>55</Paragraphs>
  <Slides>19</Slides>
  <Notes>3</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19</vt:i4>
      </vt:variant>
    </vt:vector>
  </HeadingPairs>
  <TitlesOfParts>
    <vt:vector size="25" baseType="lpstr">
      <vt:lpstr>Arial</vt:lpstr>
      <vt:lpstr>Nunito</vt:lpstr>
      <vt:lpstr>Roboto</vt:lpstr>
      <vt:lpstr>Dosis</vt:lpstr>
      <vt:lpstr>Simple Light</vt:lpstr>
      <vt:lpstr>Simple Light</vt:lpstr>
      <vt:lpstr>Predict Customer Personality to boost marketing campaign by using Machine Learning</vt:lpstr>
      <vt:lpstr>Overview</vt:lpstr>
      <vt:lpstr>Conversion Rate Analysis Based on Income, Spending and Age</vt:lpstr>
      <vt:lpstr>Dataset</vt:lpstr>
      <vt:lpstr>Feature Engineering</vt:lpstr>
      <vt:lpstr>Feature Engineering</vt:lpstr>
      <vt:lpstr>Insight</vt:lpstr>
      <vt:lpstr>EDA</vt:lpstr>
      <vt:lpstr>EDA</vt:lpstr>
      <vt:lpstr>EDA</vt:lpstr>
      <vt:lpstr>PowerPoint Presentation</vt:lpstr>
      <vt:lpstr>Data Cleaning &amp; Preprocessing</vt:lpstr>
      <vt:lpstr>Data Cleaning &amp; Preprocessing</vt:lpstr>
      <vt:lpstr>Data Cleaning &amp; Preprocessing</vt:lpstr>
      <vt:lpstr>Data Modeling</vt:lpstr>
      <vt:lpstr>Data Modeling</vt:lpstr>
      <vt:lpstr>PowerPoint Presentation</vt:lpstr>
      <vt:lpstr>Customer Personality Analysis for Marketing Retargeting</vt:lpstr>
      <vt:lpstr>Customer Personality Analysis for Marketing Retargeting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Predict Customer Personality to boost marketing campaign by using Machine Learning</dc:title>
  <dc:creator>ASUS</dc:creator>
  <cp:lastModifiedBy>ASUS</cp:lastModifiedBy>
  <cp:revision>8</cp:revision>
  <dcterms:modified xsi:type="dcterms:W3CDTF">2023-05-09T04:02:15Z</dcterms:modified>
</cp:coreProperties>
</file>